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33"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3C05175A-5C14-4CE9-8DEB-A44E383F87F7}" v="1055" dt="2023-05-21T12:04:28.676"/>
    <p1510:client id="{53FDF3C7-CEFB-4DB0-88F0-061B85528487}" v="156" dt="2023-05-20T11:28:48"/>
    <p1510:client id="{5A0AAAB8-49A6-F942-A54D-C6F3E5FF3A63}" v="89" dt="2021-07-13T17:54:45.232"/>
    <p1510:client id="{64F5A1C1-7F7F-44D3-B885-FE2CEC6A9A84}" v="97" dt="2023-05-24T17:55:50.744"/>
    <p1510:client id="{6C6F17B7-3EA1-4E94-AC03-E9ADF69F0DD2}" v="3392" dt="2023-05-25T22:55:43.057"/>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39C1469-75A4-436F-AA26-360399804EE2}" v="2597" dt="2023-05-24T23:33:26.582"/>
    <p1510:client id="{998F4E3E-1A76-4A6B-98B6-08752F3768B3}" v="4" dt="2021-08-10T21:41:11.021"/>
    <p1510:client id="{9F30A1D2-6717-426C-A658-3A50309723ED}" v="4" dt="2021-08-10T21:42:35.526"/>
    <p1510:client id="{AE9ED9C9-05C8-4949-9FA9-B4FA5538D63D}" v="1598" dt="2023-05-23T22:42:24.713"/>
    <p1510:client id="{B21476A7-E89C-48ED-976D-7B758F2C9AA5}" v="2" dt="2023-05-23T17:48:05.897"/>
    <p1510:client id="{B63C8988-E1D3-4A52-8229-FA8C5EBD2ECD}" v="357" dt="2021-08-19T14:01:44.876"/>
    <p1510:client id="{B9C46646-4B7D-4B72-AF0F-BD5940DF23E7}" v="146" dt="2023-05-26T17:27:25.817"/>
    <p1510:client id="{C083896D-BE66-E85C-897C-A6AD0DF65F8C}" v="2226" dt="2021-07-13T17:34:38.142"/>
    <p1510:client id="{CC69BAD0-B878-4D5F-9EDC-F1CFB63E14B5}" v="190" dt="2021-08-18T18:06:57.811"/>
    <p1510:client id="{F6AB071E-3DE0-4C73-8F35-95C821063B6A}" v="871" dt="2023-05-21T17:49:12.25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Guest User" userId="93f42ca2c475fdc2" providerId="Windows Live" clId="Web-{B9C46646-4B7D-4B72-AF0F-BD5940DF23E7}"/>
    <pc:docChg chg="modSld">
      <pc:chgData name="Guest User" userId="93f42ca2c475fdc2" providerId="Windows Live" clId="Web-{B9C46646-4B7D-4B72-AF0F-BD5940DF23E7}" dt="2023-05-26T17:27:23.567" v="145" actId="14100"/>
      <pc:docMkLst>
        <pc:docMk/>
      </pc:docMkLst>
      <pc:sldChg chg="modSp">
        <pc:chgData name="Guest User" userId="93f42ca2c475fdc2" providerId="Windows Live" clId="Web-{B9C46646-4B7D-4B72-AF0F-BD5940DF23E7}" dt="2023-05-26T17:09:23.760" v="27" actId="14100"/>
        <pc:sldMkLst>
          <pc:docMk/>
          <pc:sldMk cId="2987552906" sldId="264"/>
        </pc:sldMkLst>
        <pc:spChg chg="mod">
          <ac:chgData name="Guest User" userId="93f42ca2c475fdc2" providerId="Windows Live" clId="Web-{B9C46646-4B7D-4B72-AF0F-BD5940DF23E7}" dt="2023-05-26T17:09:23.760" v="27" actId="14100"/>
          <ac:spMkLst>
            <pc:docMk/>
            <pc:sldMk cId="2987552906" sldId="264"/>
            <ac:spMk id="54" creationId="{6F1692DC-324C-CF40-C93E-AC4D4715FD12}"/>
          </ac:spMkLst>
        </pc:spChg>
      </pc:sldChg>
      <pc:sldChg chg="modSp">
        <pc:chgData name="Guest User" userId="93f42ca2c475fdc2" providerId="Windows Live" clId="Web-{B9C46646-4B7D-4B72-AF0F-BD5940DF23E7}" dt="2023-05-26T17:11:51.904" v="46" actId="1076"/>
        <pc:sldMkLst>
          <pc:docMk/>
          <pc:sldMk cId="1578726356" sldId="265"/>
        </pc:sldMkLst>
        <pc:spChg chg="mod">
          <ac:chgData name="Guest User" userId="93f42ca2c475fdc2" providerId="Windows Live" clId="Web-{B9C46646-4B7D-4B72-AF0F-BD5940DF23E7}" dt="2023-05-26T17:11:51.904" v="46" actId="1076"/>
          <ac:spMkLst>
            <pc:docMk/>
            <pc:sldMk cId="1578726356" sldId="265"/>
            <ac:spMk id="5" creationId="{1B07C49E-AFFC-EC46-8930-E4D428F5F943}"/>
          </ac:spMkLst>
        </pc:spChg>
      </pc:sldChg>
      <pc:sldChg chg="modSp">
        <pc:chgData name="Guest User" userId="93f42ca2c475fdc2" providerId="Windows Live" clId="Web-{B9C46646-4B7D-4B72-AF0F-BD5940DF23E7}" dt="2023-05-26T17:11:04.513" v="39" actId="14100"/>
        <pc:sldMkLst>
          <pc:docMk/>
          <pc:sldMk cId="779971636" sldId="266"/>
        </pc:sldMkLst>
        <pc:spChg chg="mod">
          <ac:chgData name="Guest User" userId="93f42ca2c475fdc2" providerId="Windows Live" clId="Web-{B9C46646-4B7D-4B72-AF0F-BD5940DF23E7}" dt="2023-05-26T17:11:04.513" v="39" actId="14100"/>
          <ac:spMkLst>
            <pc:docMk/>
            <pc:sldMk cId="779971636" sldId="266"/>
            <ac:spMk id="5" creationId="{1B07C49E-AFFC-EC46-8930-E4D428F5F943}"/>
          </ac:spMkLst>
        </pc:spChg>
      </pc:sldChg>
      <pc:sldChg chg="modSp">
        <pc:chgData name="Guest User" userId="93f42ca2c475fdc2" providerId="Windows Live" clId="Web-{B9C46646-4B7D-4B72-AF0F-BD5940DF23E7}" dt="2023-05-26T17:24:57.814" v="130" actId="20577"/>
        <pc:sldMkLst>
          <pc:docMk/>
          <pc:sldMk cId="3410008520" sldId="275"/>
        </pc:sldMkLst>
        <pc:spChg chg="mod">
          <ac:chgData name="Guest User" userId="93f42ca2c475fdc2" providerId="Windows Live" clId="Web-{B9C46646-4B7D-4B72-AF0F-BD5940DF23E7}" dt="2023-05-26T17:24:57.814" v="130" actId="20577"/>
          <ac:spMkLst>
            <pc:docMk/>
            <pc:sldMk cId="3410008520" sldId="275"/>
            <ac:spMk id="5" creationId="{28684E62-A9F8-4E7A-AB01-78893062A1B4}"/>
          </ac:spMkLst>
        </pc:spChg>
      </pc:sldChg>
      <pc:sldChg chg="modSp">
        <pc:chgData name="Guest User" userId="93f42ca2c475fdc2" providerId="Windows Live" clId="Web-{B9C46646-4B7D-4B72-AF0F-BD5940DF23E7}" dt="2023-05-26T17:17:05.396" v="53" actId="20577"/>
        <pc:sldMkLst>
          <pc:docMk/>
          <pc:sldMk cId="148114319" sldId="276"/>
        </pc:sldMkLst>
        <pc:spChg chg="mod">
          <ac:chgData name="Guest User" userId="93f42ca2c475fdc2" providerId="Windows Live" clId="Web-{B9C46646-4B7D-4B72-AF0F-BD5940DF23E7}" dt="2023-05-26T17:17:05.396" v="53" actId="20577"/>
          <ac:spMkLst>
            <pc:docMk/>
            <pc:sldMk cId="148114319" sldId="276"/>
            <ac:spMk id="5" creationId="{1B07C49E-AFFC-EC46-8930-E4D428F5F943}"/>
          </ac:spMkLst>
        </pc:spChg>
      </pc:sldChg>
      <pc:sldChg chg="modSp">
        <pc:chgData name="Guest User" userId="93f42ca2c475fdc2" providerId="Windows Live" clId="Web-{B9C46646-4B7D-4B72-AF0F-BD5940DF23E7}" dt="2023-05-26T17:19:57.103" v="73" actId="20577"/>
        <pc:sldMkLst>
          <pc:docMk/>
          <pc:sldMk cId="1813711241" sldId="293"/>
        </pc:sldMkLst>
        <pc:spChg chg="mod">
          <ac:chgData name="Guest User" userId="93f42ca2c475fdc2" providerId="Windows Live" clId="Web-{B9C46646-4B7D-4B72-AF0F-BD5940DF23E7}" dt="2023-05-26T17:19:57.103" v="73" actId="20577"/>
          <ac:spMkLst>
            <pc:docMk/>
            <pc:sldMk cId="1813711241" sldId="293"/>
            <ac:spMk id="5" creationId="{1B07C49E-AFFC-EC46-8930-E4D428F5F943}"/>
          </ac:spMkLst>
        </pc:spChg>
      </pc:sldChg>
      <pc:sldChg chg="modSp">
        <pc:chgData name="Guest User" userId="93f42ca2c475fdc2" providerId="Windows Live" clId="Web-{B9C46646-4B7D-4B72-AF0F-BD5940DF23E7}" dt="2023-05-26T17:06:44.163" v="7" actId="20577"/>
        <pc:sldMkLst>
          <pc:docMk/>
          <pc:sldMk cId="280316088" sldId="299"/>
        </pc:sldMkLst>
        <pc:spChg chg="mod">
          <ac:chgData name="Guest User" userId="93f42ca2c475fdc2" providerId="Windows Live" clId="Web-{B9C46646-4B7D-4B72-AF0F-BD5940DF23E7}" dt="2023-05-26T17:06:44.163" v="7" actId="20577"/>
          <ac:spMkLst>
            <pc:docMk/>
            <pc:sldMk cId="280316088" sldId="299"/>
            <ac:spMk id="3" creationId="{AB0AB2AC-B7E6-6849-9AE9-697369407F8F}"/>
          </ac:spMkLst>
        </pc:spChg>
      </pc:sldChg>
      <pc:sldChg chg="modSp">
        <pc:chgData name="Guest User" userId="93f42ca2c475fdc2" providerId="Windows Live" clId="Web-{B9C46646-4B7D-4B72-AF0F-BD5940DF23E7}" dt="2023-05-26T17:08:38.040" v="20" actId="1076"/>
        <pc:sldMkLst>
          <pc:docMk/>
          <pc:sldMk cId="1385553969" sldId="302"/>
        </pc:sldMkLst>
        <pc:spChg chg="mod">
          <ac:chgData name="Guest User" userId="93f42ca2c475fdc2" providerId="Windows Live" clId="Web-{B9C46646-4B7D-4B72-AF0F-BD5940DF23E7}" dt="2023-05-26T17:08:38.040" v="20" actId="1076"/>
          <ac:spMkLst>
            <pc:docMk/>
            <pc:sldMk cId="1385553969" sldId="302"/>
            <ac:spMk id="3" creationId="{AB0AB2AC-B7E6-6849-9AE9-697369407F8F}"/>
          </ac:spMkLst>
        </pc:spChg>
      </pc:sldChg>
      <pc:sldChg chg="modSp">
        <pc:chgData name="Guest User" userId="93f42ca2c475fdc2" providerId="Windows Live" clId="Web-{B9C46646-4B7D-4B72-AF0F-BD5940DF23E7}" dt="2023-05-26T17:17:40.850" v="67" actId="20577"/>
        <pc:sldMkLst>
          <pc:docMk/>
          <pc:sldMk cId="334532777" sldId="303"/>
        </pc:sldMkLst>
        <pc:spChg chg="mod">
          <ac:chgData name="Guest User" userId="93f42ca2c475fdc2" providerId="Windows Live" clId="Web-{B9C46646-4B7D-4B72-AF0F-BD5940DF23E7}" dt="2023-05-26T17:17:40.850" v="67" actId="20577"/>
          <ac:spMkLst>
            <pc:docMk/>
            <pc:sldMk cId="334532777" sldId="303"/>
            <ac:spMk id="5" creationId="{1B07C49E-AFFC-EC46-8930-E4D428F5F943}"/>
          </ac:spMkLst>
        </pc:spChg>
      </pc:sldChg>
      <pc:sldChg chg="addSp delSp modSp">
        <pc:chgData name="Guest User" userId="93f42ca2c475fdc2" providerId="Windows Live" clId="Web-{B9C46646-4B7D-4B72-AF0F-BD5940DF23E7}" dt="2023-05-26T17:20:58.089" v="81" actId="14100"/>
        <pc:sldMkLst>
          <pc:docMk/>
          <pc:sldMk cId="700132931" sldId="322"/>
        </pc:sldMkLst>
        <pc:spChg chg="mod">
          <ac:chgData name="Guest User" userId="93f42ca2c475fdc2" providerId="Windows Live" clId="Web-{B9C46646-4B7D-4B72-AF0F-BD5940DF23E7}" dt="2023-05-26T17:20:58.089" v="81" actId="14100"/>
          <ac:spMkLst>
            <pc:docMk/>
            <pc:sldMk cId="700132931" sldId="322"/>
            <ac:spMk id="5" creationId="{85D9F803-CDBC-C74C-AF1B-2B5937D1C241}"/>
          </ac:spMkLst>
        </pc:spChg>
        <pc:spChg chg="add del mod">
          <ac:chgData name="Guest User" userId="93f42ca2c475fdc2" providerId="Windows Live" clId="Web-{B9C46646-4B7D-4B72-AF0F-BD5940DF23E7}" dt="2023-05-26T17:20:55.495" v="80"/>
          <ac:spMkLst>
            <pc:docMk/>
            <pc:sldMk cId="700132931" sldId="322"/>
            <ac:spMk id="11" creationId="{799CD4EA-ED66-EDDB-54FD-EE21A1A2ECA0}"/>
          </ac:spMkLst>
        </pc:spChg>
      </pc:sldChg>
      <pc:sldChg chg="modSp">
        <pc:chgData name="Guest User" userId="93f42ca2c475fdc2" providerId="Windows Live" clId="Web-{B9C46646-4B7D-4B72-AF0F-BD5940DF23E7}" dt="2023-05-26T17:04:41.504" v="2" actId="20577"/>
        <pc:sldMkLst>
          <pc:docMk/>
          <pc:sldMk cId="1277611629" sldId="327"/>
        </pc:sldMkLst>
        <pc:spChg chg="mod">
          <ac:chgData name="Guest User" userId="93f42ca2c475fdc2" providerId="Windows Live" clId="Web-{B9C46646-4B7D-4B72-AF0F-BD5940DF23E7}" dt="2023-05-26T17:04:41.504" v="2" actId="20577"/>
          <ac:spMkLst>
            <pc:docMk/>
            <pc:sldMk cId="1277611629" sldId="327"/>
            <ac:spMk id="6" creationId="{2C36AF9D-A911-994B-90EA-013D4CDA5604}"/>
          </ac:spMkLst>
        </pc:spChg>
      </pc:sldChg>
      <pc:sldChg chg="modSp">
        <pc:chgData name="Guest User" userId="93f42ca2c475fdc2" providerId="Windows Live" clId="Web-{B9C46646-4B7D-4B72-AF0F-BD5940DF23E7}" dt="2023-05-26T17:27:23.567" v="145" actId="14100"/>
        <pc:sldMkLst>
          <pc:docMk/>
          <pc:sldMk cId="1980221439" sldId="331"/>
        </pc:sldMkLst>
        <pc:spChg chg="mod">
          <ac:chgData name="Guest User" userId="93f42ca2c475fdc2" providerId="Windows Live" clId="Web-{B9C46646-4B7D-4B72-AF0F-BD5940DF23E7}" dt="2023-05-26T17:27:23.567" v="145" actId="14100"/>
          <ac:spMkLst>
            <pc:docMk/>
            <pc:sldMk cId="1980221439" sldId="331"/>
            <ac:spMk id="10" creationId="{79EF1473-3ADD-43F1-A495-57AAB7FD902F}"/>
          </ac:spMkLst>
        </pc:spChg>
      </pc:sldChg>
    </pc:docChg>
  </pc:docChgLst>
  <pc:docChgLst>
    <pc:chgData name="Guest User" userId="93f42ca2c475fdc2" providerId="Windows Live" clId="Web-{B21476A7-E89C-48ED-976D-7B758F2C9AA5}"/>
    <pc:docChg chg="modSld">
      <pc:chgData name="Guest User" userId="93f42ca2c475fdc2" providerId="Windows Live" clId="Web-{B21476A7-E89C-48ED-976D-7B758F2C9AA5}" dt="2023-05-23T17:48:04.162" v="0" actId="20577"/>
      <pc:docMkLst>
        <pc:docMk/>
      </pc:docMkLst>
      <pc:sldChg chg="modSp">
        <pc:chgData name="Guest User" userId="93f42ca2c475fdc2" providerId="Windows Live" clId="Web-{B21476A7-E89C-48ED-976D-7B758F2C9AA5}" dt="2023-05-23T17:48:04.162" v="0" actId="20577"/>
        <pc:sldMkLst>
          <pc:docMk/>
          <pc:sldMk cId="2560061391" sldId="332"/>
        </pc:sldMkLst>
        <pc:spChg chg="mod">
          <ac:chgData name="Guest User" userId="93f42ca2c475fdc2" providerId="Windows Live" clId="Web-{B21476A7-E89C-48ED-976D-7B758F2C9AA5}" dt="2023-05-23T17:48:04.162" v="0" actId="20577"/>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Guest User" userId="93f42ca2c475fdc2" providerId="Windows Live" clId="Web-{3C05175A-5C14-4CE9-8DEB-A44E383F87F7}"/>
    <pc:docChg chg="modSld">
      <pc:chgData name="Guest User" userId="93f42ca2c475fdc2" providerId="Windows Live" clId="Web-{3C05175A-5C14-4CE9-8DEB-A44E383F87F7}" dt="2023-05-21T12:02:58.548" v="988" actId="1076"/>
      <pc:docMkLst>
        <pc:docMk/>
      </pc:docMkLst>
      <pc:sldChg chg="addSp delSp modSp">
        <pc:chgData name="Guest User" userId="93f42ca2c475fdc2" providerId="Windows Live" clId="Web-{3C05175A-5C14-4CE9-8DEB-A44E383F87F7}" dt="2023-05-21T10:07:46.781" v="402" actId="1076"/>
        <pc:sldMkLst>
          <pc:docMk/>
          <pc:sldMk cId="1553432724" sldId="262"/>
        </pc:sldMkLst>
        <pc:spChg chg="mod">
          <ac:chgData name="Guest User" userId="93f42ca2c475fdc2" providerId="Windows Live" clId="Web-{3C05175A-5C14-4CE9-8DEB-A44E383F87F7}" dt="2023-05-21T09:59:46.693" v="390" actId="20577"/>
          <ac:spMkLst>
            <pc:docMk/>
            <pc:sldMk cId="1553432724" sldId="262"/>
            <ac:spMk id="7" creationId="{0BFEC426-B615-E549-83E5-140FD588BC64}"/>
          </ac:spMkLst>
        </pc:spChg>
        <pc:picChg chg="add del mod">
          <ac:chgData name="Guest User" userId="93f42ca2c475fdc2" providerId="Windows Live" clId="Web-{3C05175A-5C14-4CE9-8DEB-A44E383F87F7}" dt="2023-05-21T10:05:47.247" v="400"/>
          <ac:picMkLst>
            <pc:docMk/>
            <pc:sldMk cId="1553432724" sldId="262"/>
            <ac:picMk id="2" creationId="{F3081031-6488-739F-D2DF-39D6064B7B1D}"/>
          </ac:picMkLst>
        </pc:picChg>
        <pc:picChg chg="add mod">
          <ac:chgData name="Guest User" userId="93f42ca2c475fdc2" providerId="Windows Live" clId="Web-{3C05175A-5C14-4CE9-8DEB-A44E383F87F7}" dt="2023-05-21T10:05:40.841" v="398" actId="1076"/>
          <ac:picMkLst>
            <pc:docMk/>
            <pc:sldMk cId="1553432724" sldId="262"/>
            <ac:picMk id="3" creationId="{302B5C66-F3B1-65E0-1C24-695D592E4F64}"/>
          </ac:picMkLst>
        </pc:picChg>
        <pc:picChg chg="add mod">
          <ac:chgData name="Guest User" userId="93f42ca2c475fdc2" providerId="Windows Live" clId="Web-{3C05175A-5C14-4CE9-8DEB-A44E383F87F7}" dt="2023-05-21T10:05:37.137" v="397" actId="1076"/>
          <ac:picMkLst>
            <pc:docMk/>
            <pc:sldMk cId="1553432724" sldId="262"/>
            <ac:picMk id="5" creationId="{F7CD1306-DF5A-D0E5-C106-F8D630EA5F3E}"/>
          </ac:picMkLst>
        </pc:picChg>
        <pc:picChg chg="add mod">
          <ac:chgData name="Guest User" userId="93f42ca2c475fdc2" providerId="Windows Live" clId="Web-{3C05175A-5C14-4CE9-8DEB-A44E383F87F7}" dt="2023-05-21T10:07:46.781" v="402" actId="1076"/>
          <ac:picMkLst>
            <pc:docMk/>
            <pc:sldMk cId="1553432724" sldId="262"/>
            <ac:picMk id="6" creationId="{3D43070B-C31B-C111-C17B-EA3921DFF774}"/>
          </ac:picMkLst>
        </pc:picChg>
      </pc:sldChg>
      <pc:sldChg chg="modSp">
        <pc:chgData name="Guest User" userId="93f42ca2c475fdc2" providerId="Windows Live" clId="Web-{3C05175A-5C14-4CE9-8DEB-A44E383F87F7}" dt="2023-05-21T12:02:58.548" v="988" actId="1076"/>
        <pc:sldMkLst>
          <pc:docMk/>
          <pc:sldMk cId="1630123617" sldId="274"/>
        </pc:sldMkLst>
        <pc:spChg chg="mod">
          <ac:chgData name="Guest User" userId="93f42ca2c475fdc2" providerId="Windows Live" clId="Web-{3C05175A-5C14-4CE9-8DEB-A44E383F87F7}" dt="2023-05-21T12:02:58.548" v="988" actId="1076"/>
          <ac:spMkLst>
            <pc:docMk/>
            <pc:sldMk cId="1630123617" sldId="274"/>
            <ac:spMk id="5" creationId="{28684E62-A9F8-4E7A-AB01-78893062A1B4}"/>
          </ac:spMkLst>
        </pc:spChg>
      </pc:sldChg>
      <pc:sldChg chg="addSp modSp">
        <pc:chgData name="Guest User" userId="93f42ca2c475fdc2" providerId="Windows Live" clId="Web-{3C05175A-5C14-4CE9-8DEB-A44E383F87F7}" dt="2023-05-21T11:54:17.755" v="597" actId="1076"/>
        <pc:sldMkLst>
          <pc:docMk/>
          <pc:sldMk cId="2459446073" sldId="289"/>
        </pc:sldMkLst>
        <pc:spChg chg="mod">
          <ac:chgData name="Guest User" userId="93f42ca2c475fdc2" providerId="Windows Live" clId="Web-{3C05175A-5C14-4CE9-8DEB-A44E383F87F7}" dt="2023-05-21T11:53:53.739" v="591" actId="14100"/>
          <ac:spMkLst>
            <pc:docMk/>
            <pc:sldMk cId="2459446073" sldId="289"/>
            <ac:spMk id="5" creationId="{1B07C49E-AFFC-EC46-8930-E4D428F5F943}"/>
          </ac:spMkLst>
        </pc:spChg>
        <pc:picChg chg="add mod modCrop">
          <ac:chgData name="Guest User" userId="93f42ca2c475fdc2" providerId="Windows Live" clId="Web-{3C05175A-5C14-4CE9-8DEB-A44E383F87F7}" dt="2023-05-21T11:54:17.755" v="597" actId="1076"/>
          <ac:picMkLst>
            <pc:docMk/>
            <pc:sldMk cId="2459446073" sldId="289"/>
            <ac:picMk id="2" creationId="{D082CBCB-070D-3C00-F00D-39D927AC4A79}"/>
          </ac:picMkLst>
        </pc:picChg>
      </pc:sldChg>
      <pc:sldChg chg="addSp delSp modSp">
        <pc:chgData name="Guest User" userId="93f42ca2c475fdc2" providerId="Windows Live" clId="Web-{3C05175A-5C14-4CE9-8DEB-A44E383F87F7}" dt="2023-05-21T11:52:55.702" v="586" actId="1076"/>
        <pc:sldMkLst>
          <pc:docMk/>
          <pc:sldMk cId="3645034231" sldId="320"/>
        </pc:sldMkLst>
        <pc:spChg chg="del mod">
          <ac:chgData name="Guest User" userId="93f42ca2c475fdc2" providerId="Windows Live" clId="Web-{3C05175A-5C14-4CE9-8DEB-A44E383F87F7}" dt="2023-05-21T11:50:14.151" v="484"/>
          <ac:spMkLst>
            <pc:docMk/>
            <pc:sldMk cId="3645034231" sldId="320"/>
            <ac:spMk id="5" creationId="{1B07C49E-AFFC-EC46-8930-E4D428F5F943}"/>
          </ac:spMkLst>
        </pc:spChg>
        <pc:spChg chg="add mod">
          <ac:chgData name="Guest User" userId="93f42ca2c475fdc2" providerId="Windows Live" clId="Web-{3C05175A-5C14-4CE9-8DEB-A44E383F87F7}" dt="2023-05-21T11:51:27.403" v="508" actId="1076"/>
          <ac:spMkLst>
            <pc:docMk/>
            <pc:sldMk cId="3645034231" sldId="320"/>
            <ac:spMk id="6" creationId="{7E27736D-E754-8E11-4624-A580260FDF35}"/>
          </ac:spMkLst>
        </pc:spChg>
        <pc:spChg chg="add mod">
          <ac:chgData name="Guest User" userId="93f42ca2c475fdc2" providerId="Windows Live" clId="Web-{3C05175A-5C14-4CE9-8DEB-A44E383F87F7}" dt="2023-05-21T11:51:33.778" v="509" actId="1076"/>
          <ac:spMkLst>
            <pc:docMk/>
            <pc:sldMk cId="3645034231" sldId="320"/>
            <ac:spMk id="7" creationId="{07DF3F84-73CB-6149-1C56-BB2F0A1B4839}"/>
          </ac:spMkLst>
        </pc:spChg>
        <pc:spChg chg="add mod">
          <ac:chgData name="Guest User" userId="93f42ca2c475fdc2" providerId="Windows Live" clId="Web-{3C05175A-5C14-4CE9-8DEB-A44E383F87F7}" dt="2023-05-21T11:52:55.702" v="586" actId="1076"/>
          <ac:spMkLst>
            <pc:docMk/>
            <pc:sldMk cId="3645034231" sldId="320"/>
            <ac:spMk id="8" creationId="{EA83D619-2D0E-E03C-3A92-8717F607963C}"/>
          </ac:spMkLst>
        </pc:spChg>
        <pc:picChg chg="add mod">
          <ac:chgData name="Guest User" userId="93f42ca2c475fdc2" providerId="Windows Live" clId="Web-{3C05175A-5C14-4CE9-8DEB-A44E383F87F7}" dt="2023-05-21T11:51:09.902" v="505" actId="1076"/>
          <ac:picMkLst>
            <pc:docMk/>
            <pc:sldMk cId="3645034231" sldId="320"/>
            <ac:picMk id="2" creationId="{A4AEFF7B-AFFD-7642-C524-D38EB09473D3}"/>
          </ac:picMkLst>
        </pc:picChg>
        <pc:picChg chg="add mod">
          <ac:chgData name="Guest User" userId="93f42ca2c475fdc2" providerId="Windows Live" clId="Web-{3C05175A-5C14-4CE9-8DEB-A44E383F87F7}" dt="2023-05-21T11:51:21.075" v="507" actId="14100"/>
          <ac:picMkLst>
            <pc:docMk/>
            <pc:sldMk cId="3645034231" sldId="320"/>
            <ac:picMk id="3" creationId="{10876761-9D6D-9ADA-E8D6-0ED63F2ED9DD}"/>
          </ac:picMkLst>
        </pc:picChg>
      </pc:sldChg>
    </pc:docChg>
  </pc:docChgLst>
  <pc:docChgLst>
    <pc:chgData name="Guest User" userId="93f42ca2c475fdc2" providerId="Windows Live" clId="Web-{6C6F17B7-3EA1-4E94-AC03-E9ADF69F0DD2}"/>
    <pc:docChg chg="modSld">
      <pc:chgData name="Guest User" userId="93f42ca2c475fdc2" providerId="Windows Live" clId="Web-{6C6F17B7-3EA1-4E94-AC03-E9ADF69F0DD2}" dt="2023-05-25T22:55:43.057" v="3331" actId="1076"/>
      <pc:docMkLst>
        <pc:docMk/>
      </pc:docMkLst>
      <pc:sldChg chg="delSp modSp">
        <pc:chgData name="Guest User" userId="93f42ca2c475fdc2" providerId="Windows Live" clId="Web-{6C6F17B7-3EA1-4E94-AC03-E9ADF69F0DD2}" dt="2023-05-25T22:48:11.278" v="3095" actId="20577"/>
        <pc:sldMkLst>
          <pc:docMk/>
          <pc:sldMk cId="1553432724" sldId="262"/>
        </pc:sldMkLst>
        <pc:spChg chg="mod">
          <ac:chgData name="Guest User" userId="93f42ca2c475fdc2" providerId="Windows Live" clId="Web-{6C6F17B7-3EA1-4E94-AC03-E9ADF69F0DD2}" dt="2023-05-25T22:48:11.278" v="3095" actId="20577"/>
          <ac:spMkLst>
            <pc:docMk/>
            <pc:sldMk cId="1553432724" sldId="262"/>
            <ac:spMk id="7" creationId="{0BFEC426-B615-E549-83E5-140FD588BC64}"/>
          </ac:spMkLst>
        </pc:spChg>
        <pc:picChg chg="del mod">
          <ac:chgData name="Guest User" userId="93f42ca2c475fdc2" providerId="Windows Live" clId="Web-{6C6F17B7-3EA1-4E94-AC03-E9ADF69F0DD2}" dt="2023-05-25T22:41:20.297" v="2929"/>
          <ac:picMkLst>
            <pc:docMk/>
            <pc:sldMk cId="1553432724" sldId="262"/>
            <ac:picMk id="5" creationId="{F7CD1306-DF5A-D0E5-C106-F8D630EA5F3E}"/>
          </ac:picMkLst>
        </pc:picChg>
        <pc:picChg chg="mod">
          <ac:chgData name="Guest User" userId="93f42ca2c475fdc2" providerId="Windows Live" clId="Web-{6C6F17B7-3EA1-4E94-AC03-E9ADF69F0DD2}" dt="2023-05-25T22:41:23.734" v="2930" actId="1076"/>
          <ac:picMkLst>
            <pc:docMk/>
            <pc:sldMk cId="1553432724" sldId="262"/>
            <ac:picMk id="6" creationId="{3D43070B-C31B-C111-C17B-EA3921DFF774}"/>
          </ac:picMkLst>
        </pc:picChg>
      </pc:sldChg>
      <pc:sldChg chg="modSp">
        <pc:chgData name="Guest User" userId="93f42ca2c475fdc2" providerId="Windows Live" clId="Web-{6C6F17B7-3EA1-4E94-AC03-E9ADF69F0DD2}" dt="2023-05-25T21:11:37.668" v="1551" actId="20577"/>
        <pc:sldMkLst>
          <pc:docMk/>
          <pc:sldMk cId="2987552906" sldId="264"/>
        </pc:sldMkLst>
        <pc:spChg chg="mod">
          <ac:chgData name="Guest User" userId="93f42ca2c475fdc2" providerId="Windows Live" clId="Web-{6C6F17B7-3EA1-4E94-AC03-E9ADF69F0DD2}" dt="2023-05-25T21:11:37.668" v="1551" actId="20577"/>
          <ac:spMkLst>
            <pc:docMk/>
            <pc:sldMk cId="2987552906" sldId="264"/>
            <ac:spMk id="18" creationId="{4D81FB4C-D622-4D93-81AC-E98B54EE4B00}"/>
          </ac:spMkLst>
        </pc:spChg>
      </pc:sldChg>
      <pc:sldChg chg="modSp">
        <pc:chgData name="Guest User" userId="93f42ca2c475fdc2" providerId="Windows Live" clId="Web-{6C6F17B7-3EA1-4E94-AC03-E9ADF69F0DD2}" dt="2023-05-25T20:27:39.355" v="623" actId="20577"/>
        <pc:sldMkLst>
          <pc:docMk/>
          <pc:sldMk cId="1578726356" sldId="265"/>
        </pc:sldMkLst>
        <pc:spChg chg="mod">
          <ac:chgData name="Guest User" userId="93f42ca2c475fdc2" providerId="Windows Live" clId="Web-{6C6F17B7-3EA1-4E94-AC03-E9ADF69F0DD2}" dt="2023-05-25T20:27:39.355" v="623" actId="20577"/>
          <ac:spMkLst>
            <pc:docMk/>
            <pc:sldMk cId="1578726356" sldId="265"/>
            <ac:spMk id="3" creationId="{32405FDA-CB27-4506-BA80-B7DD00CB25C5}"/>
          </ac:spMkLst>
        </pc:spChg>
        <pc:spChg chg="mod">
          <ac:chgData name="Guest User" userId="93f42ca2c475fdc2" providerId="Windows Live" clId="Web-{6C6F17B7-3EA1-4E94-AC03-E9ADF69F0DD2}" dt="2023-05-25T20:27:04.010" v="619" actId="1076"/>
          <ac:spMkLst>
            <pc:docMk/>
            <pc:sldMk cId="1578726356" sldId="265"/>
            <ac:spMk id="5" creationId="{1B07C49E-AFFC-EC46-8930-E4D428F5F943}"/>
          </ac:spMkLst>
        </pc:spChg>
      </pc:sldChg>
      <pc:sldChg chg="modSp">
        <pc:chgData name="Guest User" userId="93f42ca2c475fdc2" providerId="Windows Live" clId="Web-{6C6F17B7-3EA1-4E94-AC03-E9ADF69F0DD2}" dt="2023-05-25T20:14:21.440" v="580" actId="20577"/>
        <pc:sldMkLst>
          <pc:docMk/>
          <pc:sldMk cId="779971636" sldId="266"/>
        </pc:sldMkLst>
        <pc:spChg chg="mod">
          <ac:chgData name="Guest User" userId="93f42ca2c475fdc2" providerId="Windows Live" clId="Web-{6C6F17B7-3EA1-4E94-AC03-E9ADF69F0DD2}" dt="2023-05-25T20:14:21.440" v="580" actId="20577"/>
          <ac:spMkLst>
            <pc:docMk/>
            <pc:sldMk cId="779971636" sldId="266"/>
            <ac:spMk id="5" creationId="{1B07C49E-AFFC-EC46-8930-E4D428F5F943}"/>
          </ac:spMkLst>
        </pc:spChg>
      </pc:sldChg>
      <pc:sldChg chg="modSp">
        <pc:chgData name="Guest User" userId="93f42ca2c475fdc2" providerId="Windows Live" clId="Web-{6C6F17B7-3EA1-4E94-AC03-E9ADF69F0DD2}" dt="2023-05-25T20:00:50.901" v="253" actId="20577"/>
        <pc:sldMkLst>
          <pc:docMk/>
          <pc:sldMk cId="1630123617" sldId="274"/>
        </pc:sldMkLst>
        <pc:spChg chg="mod">
          <ac:chgData name="Guest User" userId="93f42ca2c475fdc2" providerId="Windows Live" clId="Web-{6C6F17B7-3EA1-4E94-AC03-E9ADF69F0DD2}" dt="2023-05-25T20:00:50.901" v="253" actId="20577"/>
          <ac:spMkLst>
            <pc:docMk/>
            <pc:sldMk cId="1630123617" sldId="274"/>
            <ac:spMk id="5" creationId="{28684E62-A9F8-4E7A-AB01-78893062A1B4}"/>
          </ac:spMkLst>
        </pc:spChg>
      </pc:sldChg>
      <pc:sldChg chg="modSp">
        <pc:chgData name="Guest User" userId="93f42ca2c475fdc2" providerId="Windows Live" clId="Web-{6C6F17B7-3EA1-4E94-AC03-E9ADF69F0DD2}" dt="2023-05-25T20:40:23.534" v="1022" actId="20577"/>
        <pc:sldMkLst>
          <pc:docMk/>
          <pc:sldMk cId="148114319" sldId="276"/>
        </pc:sldMkLst>
        <pc:spChg chg="mod">
          <ac:chgData name="Guest User" userId="93f42ca2c475fdc2" providerId="Windows Live" clId="Web-{6C6F17B7-3EA1-4E94-AC03-E9ADF69F0DD2}" dt="2023-05-25T20:40:23.534" v="1022" actId="20577"/>
          <ac:spMkLst>
            <pc:docMk/>
            <pc:sldMk cId="148114319" sldId="276"/>
            <ac:spMk id="5" creationId="{1B07C49E-AFFC-EC46-8930-E4D428F5F943}"/>
          </ac:spMkLst>
        </pc:spChg>
      </pc:sldChg>
      <pc:sldChg chg="addSp modSp mod setBg">
        <pc:chgData name="Guest User" userId="93f42ca2c475fdc2" providerId="Windows Live" clId="Web-{6C6F17B7-3EA1-4E94-AC03-E9ADF69F0DD2}" dt="2023-05-25T22:22:01.012" v="2528" actId="20577"/>
        <pc:sldMkLst>
          <pc:docMk/>
          <pc:sldMk cId="321008965" sldId="277"/>
        </pc:sldMkLst>
        <pc:spChg chg="mod">
          <ac:chgData name="Guest User" userId="93f42ca2c475fdc2" providerId="Windows Live" clId="Web-{6C6F17B7-3EA1-4E94-AC03-E9ADF69F0DD2}" dt="2023-05-25T22:16:50.706" v="2252"/>
          <ac:spMkLst>
            <pc:docMk/>
            <pc:sldMk cId="321008965" sldId="277"/>
            <ac:spMk id="4" creationId="{3D45C363-925C-9E48-86B0-27D7D36E50D6}"/>
          </ac:spMkLst>
        </pc:spChg>
        <pc:spChg chg="mod ord">
          <ac:chgData name="Guest User" userId="93f42ca2c475fdc2" providerId="Windows Live" clId="Web-{6C6F17B7-3EA1-4E94-AC03-E9ADF69F0DD2}" dt="2023-05-25T22:16:50.706" v="2252"/>
          <ac:spMkLst>
            <pc:docMk/>
            <pc:sldMk cId="321008965" sldId="277"/>
            <ac:spMk id="7" creationId="{330F9542-6794-4F57-BB45-868D94AD06B0}"/>
          </ac:spMkLst>
        </pc:spChg>
        <pc:spChg chg="mod">
          <ac:chgData name="Guest User" userId="93f42ca2c475fdc2" providerId="Windows Live" clId="Web-{6C6F17B7-3EA1-4E94-AC03-E9ADF69F0DD2}" dt="2023-05-25T22:22:01.012" v="2528" actId="20577"/>
          <ac:spMkLst>
            <pc:docMk/>
            <pc:sldMk cId="321008965" sldId="277"/>
            <ac:spMk id="8" creationId="{C7B9C153-C85C-3240-8E7E-523FBC004564}"/>
          </ac:spMkLst>
        </pc:spChg>
        <pc:spChg chg="add">
          <ac:chgData name="Guest User" userId="93f42ca2c475fdc2" providerId="Windows Live" clId="Web-{6C6F17B7-3EA1-4E94-AC03-E9ADF69F0DD2}" dt="2023-05-25T22:16:50.706" v="2252"/>
          <ac:spMkLst>
            <pc:docMk/>
            <pc:sldMk cId="321008965" sldId="277"/>
            <ac:spMk id="14" creationId="{04812C46-200A-4DEB-A05E-3ED6C68C2387}"/>
          </ac:spMkLst>
        </pc:spChg>
        <pc:spChg chg="add">
          <ac:chgData name="Guest User" userId="93f42ca2c475fdc2" providerId="Windows Live" clId="Web-{6C6F17B7-3EA1-4E94-AC03-E9ADF69F0DD2}" dt="2023-05-25T22:16:50.706" v="2252"/>
          <ac:spMkLst>
            <pc:docMk/>
            <pc:sldMk cId="321008965" sldId="277"/>
            <ac:spMk id="16" creationId="{D1EA859B-E555-4109-94F3-6700E046E008}"/>
          </ac:spMkLst>
        </pc:spChg>
        <pc:picChg chg="add">
          <ac:chgData name="Guest User" userId="93f42ca2c475fdc2" providerId="Windows Live" clId="Web-{6C6F17B7-3EA1-4E94-AC03-E9ADF69F0DD2}" dt="2023-05-25T22:16:50.706" v="2252"/>
          <ac:picMkLst>
            <pc:docMk/>
            <pc:sldMk cId="321008965" sldId="277"/>
            <ac:picMk id="10" creationId="{6DA356CA-060D-100C-22C2-6E14A3BF66E8}"/>
          </ac:picMkLst>
        </pc:picChg>
      </pc:sldChg>
      <pc:sldChg chg="addSp delSp modSp">
        <pc:chgData name="Guest User" userId="93f42ca2c475fdc2" providerId="Windows Live" clId="Web-{6C6F17B7-3EA1-4E94-AC03-E9ADF69F0DD2}" dt="2023-05-25T22:04:10.105" v="2145" actId="1076"/>
        <pc:sldMkLst>
          <pc:docMk/>
          <pc:sldMk cId="1813711241" sldId="293"/>
        </pc:sldMkLst>
        <pc:spChg chg="mod">
          <ac:chgData name="Guest User" userId="93f42ca2c475fdc2" providerId="Windows Live" clId="Web-{6C6F17B7-3EA1-4E94-AC03-E9ADF69F0DD2}" dt="2023-05-25T21:33:57.489" v="1810" actId="1076"/>
          <ac:spMkLst>
            <pc:docMk/>
            <pc:sldMk cId="1813711241" sldId="293"/>
            <ac:spMk id="4" creationId="{8F1B08F2-C4AD-A440-BB78-A0625E28887A}"/>
          </ac:spMkLst>
        </pc:spChg>
        <pc:spChg chg="mod">
          <ac:chgData name="Guest User" userId="93f42ca2c475fdc2" providerId="Windows Live" clId="Web-{6C6F17B7-3EA1-4E94-AC03-E9ADF69F0DD2}" dt="2023-05-25T21:43:27.084" v="1934" actId="1076"/>
          <ac:spMkLst>
            <pc:docMk/>
            <pc:sldMk cId="1813711241" sldId="293"/>
            <ac:spMk id="5" creationId="{1B07C49E-AFFC-EC46-8930-E4D428F5F943}"/>
          </ac:spMkLst>
        </pc:spChg>
        <pc:spChg chg="add mod">
          <ac:chgData name="Guest User" userId="93f42ca2c475fdc2" providerId="Windows Live" clId="Web-{6C6F17B7-3EA1-4E94-AC03-E9ADF69F0DD2}" dt="2023-05-25T22:04:01.011" v="2144" actId="14100"/>
          <ac:spMkLst>
            <pc:docMk/>
            <pc:sldMk cId="1813711241" sldId="293"/>
            <ac:spMk id="6" creationId="{2992BE3C-1599-6042-39DE-FB7E0A121EC9}"/>
          </ac:spMkLst>
        </pc:spChg>
        <pc:spChg chg="add mod">
          <ac:chgData name="Guest User" userId="93f42ca2c475fdc2" providerId="Windows Live" clId="Web-{6C6F17B7-3EA1-4E94-AC03-E9ADF69F0DD2}" dt="2023-05-25T21:34:24.646" v="1835" actId="1076"/>
          <ac:spMkLst>
            <pc:docMk/>
            <pc:sldMk cId="1813711241" sldId="293"/>
            <ac:spMk id="8" creationId="{BC32BE78-E1BE-6E0A-E0C6-9CD254F21C08}"/>
          </ac:spMkLst>
        </pc:spChg>
        <pc:spChg chg="add mod">
          <ac:chgData name="Guest User" userId="93f42ca2c475fdc2" providerId="Windows Live" clId="Web-{6C6F17B7-3EA1-4E94-AC03-E9ADF69F0DD2}" dt="2023-05-25T21:34:24.662" v="1836" actId="1076"/>
          <ac:spMkLst>
            <pc:docMk/>
            <pc:sldMk cId="1813711241" sldId="293"/>
            <ac:spMk id="10" creationId="{011E5396-4C61-DA24-624C-F441DADB819F}"/>
          </ac:spMkLst>
        </pc:spChg>
        <pc:spChg chg="add mod">
          <ac:chgData name="Guest User" userId="93f42ca2c475fdc2" providerId="Windows Live" clId="Web-{6C6F17B7-3EA1-4E94-AC03-E9ADF69F0DD2}" dt="2023-05-25T22:04:10.105" v="2145" actId="1076"/>
          <ac:spMkLst>
            <pc:docMk/>
            <pc:sldMk cId="1813711241" sldId="293"/>
            <ac:spMk id="12" creationId="{16B4431B-855A-7579-7918-2126A9E62393}"/>
          </ac:spMkLst>
        </pc:spChg>
        <pc:spChg chg="add mod">
          <ac:chgData name="Guest User" userId="93f42ca2c475fdc2" providerId="Windows Live" clId="Web-{6C6F17B7-3EA1-4E94-AC03-E9ADF69F0DD2}" dt="2023-05-25T21:34:24.693" v="1838" actId="1076"/>
          <ac:spMkLst>
            <pc:docMk/>
            <pc:sldMk cId="1813711241" sldId="293"/>
            <ac:spMk id="14" creationId="{222A8021-166B-6B93-6B93-37C5583A3057}"/>
          </ac:spMkLst>
        </pc:spChg>
        <pc:spChg chg="add mod">
          <ac:chgData name="Guest User" userId="93f42ca2c475fdc2" providerId="Windows Live" clId="Web-{6C6F17B7-3EA1-4E94-AC03-E9ADF69F0DD2}" dt="2023-05-25T21:34:24.708" v="1839" actId="1076"/>
          <ac:spMkLst>
            <pc:docMk/>
            <pc:sldMk cId="1813711241" sldId="293"/>
            <ac:spMk id="16" creationId="{42C7879E-A931-7838-A934-C8DC50F34FB8}"/>
          </ac:spMkLst>
        </pc:spChg>
        <pc:spChg chg="add mod">
          <ac:chgData name="Guest User" userId="93f42ca2c475fdc2" providerId="Windows Live" clId="Web-{6C6F17B7-3EA1-4E94-AC03-E9ADF69F0DD2}" dt="2023-05-25T21:34:24.724" v="1840" actId="1076"/>
          <ac:spMkLst>
            <pc:docMk/>
            <pc:sldMk cId="1813711241" sldId="293"/>
            <ac:spMk id="18" creationId="{8848466F-527B-7493-C57F-E9FD38A3ACFA}"/>
          </ac:spMkLst>
        </pc:spChg>
        <pc:spChg chg="add mod">
          <ac:chgData name="Guest User" userId="93f42ca2c475fdc2" providerId="Windows Live" clId="Web-{6C6F17B7-3EA1-4E94-AC03-E9ADF69F0DD2}" dt="2023-05-25T21:34:24.740" v="1841" actId="1076"/>
          <ac:spMkLst>
            <pc:docMk/>
            <pc:sldMk cId="1813711241" sldId="293"/>
            <ac:spMk id="20" creationId="{9382E2CF-0C6B-703A-4B7E-6F7326673312}"/>
          </ac:spMkLst>
        </pc:spChg>
        <pc:spChg chg="add mod">
          <ac:chgData name="Guest User" userId="93f42ca2c475fdc2" providerId="Windows Live" clId="Web-{6C6F17B7-3EA1-4E94-AC03-E9ADF69F0DD2}" dt="2023-05-25T21:34:24.755" v="1842" actId="1076"/>
          <ac:spMkLst>
            <pc:docMk/>
            <pc:sldMk cId="1813711241" sldId="293"/>
            <ac:spMk id="22" creationId="{4B7BB6F8-FC34-460C-D4DD-0AA9C30196CC}"/>
          </ac:spMkLst>
        </pc:spChg>
        <pc:spChg chg="add mod">
          <ac:chgData name="Guest User" userId="93f42ca2c475fdc2" providerId="Windows Live" clId="Web-{6C6F17B7-3EA1-4E94-AC03-E9ADF69F0DD2}" dt="2023-05-25T21:34:24.771" v="1843" actId="1076"/>
          <ac:spMkLst>
            <pc:docMk/>
            <pc:sldMk cId="1813711241" sldId="293"/>
            <ac:spMk id="24" creationId="{585C7784-5A4E-01FB-CAA2-3FF633A04024}"/>
          </ac:spMkLst>
        </pc:spChg>
        <pc:spChg chg="add mod">
          <ac:chgData name="Guest User" userId="93f42ca2c475fdc2" providerId="Windows Live" clId="Web-{6C6F17B7-3EA1-4E94-AC03-E9ADF69F0DD2}" dt="2023-05-25T21:34:24.787" v="1844" actId="1076"/>
          <ac:spMkLst>
            <pc:docMk/>
            <pc:sldMk cId="1813711241" sldId="293"/>
            <ac:spMk id="26" creationId="{28F9DD45-2B6A-0B4E-0C86-8A693577237C}"/>
          </ac:spMkLst>
        </pc:spChg>
        <pc:spChg chg="add del">
          <ac:chgData name="Guest User" userId="93f42ca2c475fdc2" providerId="Windows Live" clId="Web-{6C6F17B7-3EA1-4E94-AC03-E9ADF69F0DD2}" dt="2023-05-25T21:20:04.605" v="1639"/>
          <ac:spMkLst>
            <pc:docMk/>
            <pc:sldMk cId="1813711241" sldId="293"/>
            <ac:spMk id="28" creationId="{B7D19B74-9F72-EE1D-B3AE-5C67FCCFD8CE}"/>
          </ac:spMkLst>
        </pc:spChg>
        <pc:spChg chg="add del mod">
          <ac:chgData name="Guest User" userId="93f42ca2c475fdc2" providerId="Windows Live" clId="Web-{6C6F17B7-3EA1-4E94-AC03-E9ADF69F0DD2}" dt="2023-05-25T21:26:51.117" v="1727"/>
          <ac:spMkLst>
            <pc:docMk/>
            <pc:sldMk cId="1813711241" sldId="293"/>
            <ac:spMk id="30" creationId="{FD1CD141-0606-003E-EF21-4C484FDCFF4E}"/>
          </ac:spMkLst>
        </pc:spChg>
        <pc:spChg chg="add mod">
          <ac:chgData name="Guest User" userId="93f42ca2c475fdc2" providerId="Windows Live" clId="Web-{6C6F17B7-3EA1-4E94-AC03-E9ADF69F0DD2}" dt="2023-05-25T21:34:24.787" v="1845" actId="1076"/>
          <ac:spMkLst>
            <pc:docMk/>
            <pc:sldMk cId="1813711241" sldId="293"/>
            <ac:spMk id="32" creationId="{149E9535-7632-8BF1-8052-A162748EA818}"/>
          </ac:spMkLst>
        </pc:spChg>
        <pc:spChg chg="add mod">
          <ac:chgData name="Guest User" userId="93f42ca2c475fdc2" providerId="Windows Live" clId="Web-{6C6F17B7-3EA1-4E94-AC03-E9ADF69F0DD2}" dt="2023-05-25T21:34:24.802" v="1846" actId="1076"/>
          <ac:spMkLst>
            <pc:docMk/>
            <pc:sldMk cId="1813711241" sldId="293"/>
            <ac:spMk id="34" creationId="{E481050F-DECB-FB90-8AD0-F28D24A111B8}"/>
          </ac:spMkLst>
        </pc:spChg>
        <pc:spChg chg="add mod">
          <ac:chgData name="Guest User" userId="93f42ca2c475fdc2" providerId="Windows Live" clId="Web-{6C6F17B7-3EA1-4E94-AC03-E9ADF69F0DD2}" dt="2023-05-25T21:34:24.818" v="1847" actId="1076"/>
          <ac:spMkLst>
            <pc:docMk/>
            <pc:sldMk cId="1813711241" sldId="293"/>
            <ac:spMk id="35" creationId="{26F97F0E-A6A0-41A7-3C66-2D0A3C7ADCE9}"/>
          </ac:spMkLst>
        </pc:spChg>
        <pc:spChg chg="add mod">
          <ac:chgData name="Guest User" userId="93f42ca2c475fdc2" providerId="Windows Live" clId="Web-{6C6F17B7-3EA1-4E94-AC03-E9ADF69F0DD2}" dt="2023-05-25T21:34:24.833" v="1848" actId="1076"/>
          <ac:spMkLst>
            <pc:docMk/>
            <pc:sldMk cId="1813711241" sldId="293"/>
            <ac:spMk id="36" creationId="{DA3A3802-2B3F-76DD-0786-0FDF2FE9D5A9}"/>
          </ac:spMkLst>
        </pc:spChg>
        <pc:spChg chg="add mod">
          <ac:chgData name="Guest User" userId="93f42ca2c475fdc2" providerId="Windows Live" clId="Web-{6C6F17B7-3EA1-4E94-AC03-E9ADF69F0DD2}" dt="2023-05-25T21:34:24.849" v="1849" actId="1076"/>
          <ac:spMkLst>
            <pc:docMk/>
            <pc:sldMk cId="1813711241" sldId="293"/>
            <ac:spMk id="37" creationId="{578795FD-E9CF-16D6-A29E-A45EBA75527A}"/>
          </ac:spMkLst>
        </pc:spChg>
        <pc:spChg chg="add mod">
          <ac:chgData name="Guest User" userId="93f42ca2c475fdc2" providerId="Windows Live" clId="Web-{6C6F17B7-3EA1-4E94-AC03-E9ADF69F0DD2}" dt="2023-05-25T21:34:24.865" v="1850" actId="1076"/>
          <ac:spMkLst>
            <pc:docMk/>
            <pc:sldMk cId="1813711241" sldId="293"/>
            <ac:spMk id="38" creationId="{FF6A3D57-8E83-0B70-B0A1-B682FB4EB3B6}"/>
          </ac:spMkLst>
        </pc:spChg>
        <pc:spChg chg="add mod">
          <ac:chgData name="Guest User" userId="93f42ca2c475fdc2" providerId="Windows Live" clId="Web-{6C6F17B7-3EA1-4E94-AC03-E9ADF69F0DD2}" dt="2023-05-25T21:34:24.896" v="1852" actId="1076"/>
          <ac:spMkLst>
            <pc:docMk/>
            <pc:sldMk cId="1813711241" sldId="293"/>
            <ac:spMk id="39" creationId="{10451E00-47F7-21F7-B89A-A2A270127C3E}"/>
          </ac:spMkLst>
        </pc:spChg>
        <pc:spChg chg="add mod ord">
          <ac:chgData name="Guest User" userId="93f42ca2c475fdc2" providerId="Windows Live" clId="Web-{6C6F17B7-3EA1-4E94-AC03-E9ADF69F0DD2}" dt="2023-05-25T21:34:24.880" v="1851" actId="1076"/>
          <ac:spMkLst>
            <pc:docMk/>
            <pc:sldMk cId="1813711241" sldId="293"/>
            <ac:spMk id="40" creationId="{BCAF03B3-9DE9-3E2E-0469-EBCB97D1B15D}"/>
          </ac:spMkLst>
        </pc:spChg>
        <pc:spChg chg="add mod">
          <ac:chgData name="Guest User" userId="93f42ca2c475fdc2" providerId="Windows Live" clId="Web-{6C6F17B7-3EA1-4E94-AC03-E9ADF69F0DD2}" dt="2023-05-25T21:34:24.912" v="1853" actId="1076"/>
          <ac:spMkLst>
            <pc:docMk/>
            <pc:sldMk cId="1813711241" sldId="293"/>
            <ac:spMk id="41" creationId="{9209C621-A2BF-668C-8860-4C91F7122AE2}"/>
          </ac:spMkLst>
        </pc:spChg>
        <pc:spChg chg="add mod">
          <ac:chgData name="Guest User" userId="93f42ca2c475fdc2" providerId="Windows Live" clId="Web-{6C6F17B7-3EA1-4E94-AC03-E9ADF69F0DD2}" dt="2023-05-25T21:52:41.663" v="2041" actId="1076"/>
          <ac:spMkLst>
            <pc:docMk/>
            <pc:sldMk cId="1813711241" sldId="293"/>
            <ac:spMk id="42" creationId="{FB846729-E073-311B-50D4-94BF8937E499}"/>
          </ac:spMkLst>
        </pc:spChg>
        <pc:spChg chg="add mod">
          <ac:chgData name="Guest User" userId="93f42ca2c475fdc2" providerId="Windows Live" clId="Web-{6C6F17B7-3EA1-4E94-AC03-E9ADF69F0DD2}" dt="2023-05-25T21:52:35.960" v="2040" actId="1076"/>
          <ac:spMkLst>
            <pc:docMk/>
            <pc:sldMk cId="1813711241" sldId="293"/>
            <ac:spMk id="43" creationId="{1D3B9ACC-9807-CB03-24BE-6722F8693E29}"/>
          </ac:spMkLst>
        </pc:spChg>
        <pc:spChg chg="add mod">
          <ac:chgData name="Guest User" userId="93f42ca2c475fdc2" providerId="Windows Live" clId="Web-{6C6F17B7-3EA1-4E94-AC03-E9ADF69F0DD2}" dt="2023-05-25T22:03:49.370" v="2142" actId="14100"/>
          <ac:spMkLst>
            <pc:docMk/>
            <pc:sldMk cId="1813711241" sldId="293"/>
            <ac:spMk id="44" creationId="{309EE7D3-EF64-540B-02F0-EB4BE3A5C05D}"/>
          </ac:spMkLst>
        </pc:spChg>
        <pc:spChg chg="add mod">
          <ac:chgData name="Guest User" userId="93f42ca2c475fdc2" providerId="Windows Live" clId="Web-{6C6F17B7-3EA1-4E94-AC03-E9ADF69F0DD2}" dt="2023-05-25T21:52:08.349" v="2027" actId="1076"/>
          <ac:spMkLst>
            <pc:docMk/>
            <pc:sldMk cId="1813711241" sldId="293"/>
            <ac:spMk id="45" creationId="{B127431D-E990-416C-2856-17D494EC1F5D}"/>
          </ac:spMkLst>
        </pc:spChg>
        <pc:spChg chg="add mod">
          <ac:chgData name="Guest User" userId="93f42ca2c475fdc2" providerId="Windows Live" clId="Web-{6C6F17B7-3EA1-4E94-AC03-E9ADF69F0DD2}" dt="2023-05-25T21:57:22.062" v="2100" actId="1076"/>
          <ac:spMkLst>
            <pc:docMk/>
            <pc:sldMk cId="1813711241" sldId="293"/>
            <ac:spMk id="46" creationId="{01E102B1-3603-AF7B-4F23-762A108B4EE5}"/>
          </ac:spMkLst>
        </pc:spChg>
        <pc:spChg chg="add mod">
          <ac:chgData name="Guest User" userId="93f42ca2c475fdc2" providerId="Windows Live" clId="Web-{6C6F17B7-3EA1-4E94-AC03-E9ADF69F0DD2}" dt="2023-05-25T22:03:52.745" v="2143" actId="1076"/>
          <ac:spMkLst>
            <pc:docMk/>
            <pc:sldMk cId="1813711241" sldId="293"/>
            <ac:spMk id="47" creationId="{5CEAD642-FD1C-596A-655E-E112CB9160D8}"/>
          </ac:spMkLst>
        </pc:spChg>
        <pc:spChg chg="add del mod">
          <ac:chgData name="Guest User" userId="93f42ca2c475fdc2" providerId="Windows Live" clId="Web-{6C6F17B7-3EA1-4E94-AC03-E9ADF69F0DD2}" dt="2023-05-25T21:45:59.854" v="1945"/>
          <ac:spMkLst>
            <pc:docMk/>
            <pc:sldMk cId="1813711241" sldId="293"/>
            <ac:spMk id="48" creationId="{26DACF02-D27B-07FA-FB2C-A06D47700F9D}"/>
          </ac:spMkLst>
        </pc:spChg>
        <pc:spChg chg="add mod">
          <ac:chgData name="Guest User" userId="93f42ca2c475fdc2" providerId="Windows Live" clId="Web-{6C6F17B7-3EA1-4E94-AC03-E9ADF69F0DD2}" dt="2023-05-25T21:52:08.396" v="2029" actId="1076"/>
          <ac:spMkLst>
            <pc:docMk/>
            <pc:sldMk cId="1813711241" sldId="293"/>
            <ac:spMk id="49" creationId="{0467BDFD-8AF0-8F55-C78E-344862C4D3AD}"/>
          </ac:spMkLst>
        </pc:spChg>
        <pc:spChg chg="add mod">
          <ac:chgData name="Guest User" userId="93f42ca2c475fdc2" providerId="Windows Live" clId="Web-{6C6F17B7-3EA1-4E94-AC03-E9ADF69F0DD2}" dt="2023-05-25T21:52:08.412" v="2030" actId="1076"/>
          <ac:spMkLst>
            <pc:docMk/>
            <pc:sldMk cId="1813711241" sldId="293"/>
            <ac:spMk id="50" creationId="{998595A1-39B0-AC88-778B-D11EBB4A39D1}"/>
          </ac:spMkLst>
        </pc:spChg>
        <pc:spChg chg="add del mod">
          <ac:chgData name="Guest User" userId="93f42ca2c475fdc2" providerId="Windows Live" clId="Web-{6C6F17B7-3EA1-4E94-AC03-E9ADF69F0DD2}" dt="2023-05-25T21:51:45.927" v="2010"/>
          <ac:spMkLst>
            <pc:docMk/>
            <pc:sldMk cId="1813711241" sldId="293"/>
            <ac:spMk id="51" creationId="{BB808F1E-AD57-9B1A-3826-C335B1552FD6}"/>
          </ac:spMkLst>
        </pc:spChg>
        <pc:spChg chg="add mod">
          <ac:chgData name="Guest User" userId="93f42ca2c475fdc2" providerId="Windows Live" clId="Web-{6C6F17B7-3EA1-4E94-AC03-E9ADF69F0DD2}" dt="2023-05-25T21:52:08.428" v="2031" actId="1076"/>
          <ac:spMkLst>
            <pc:docMk/>
            <pc:sldMk cId="1813711241" sldId="293"/>
            <ac:spMk id="52" creationId="{8F4E2FB2-0E92-DF72-4F04-F7DA039A0EB6}"/>
          </ac:spMkLst>
        </pc:spChg>
        <pc:spChg chg="add del mod">
          <ac:chgData name="Guest User" userId="93f42ca2c475fdc2" providerId="Windows Live" clId="Web-{6C6F17B7-3EA1-4E94-AC03-E9ADF69F0DD2}" dt="2023-05-25T21:50:45.691" v="1994"/>
          <ac:spMkLst>
            <pc:docMk/>
            <pc:sldMk cId="1813711241" sldId="293"/>
            <ac:spMk id="53" creationId="{4E1E86E3-E8FF-B827-7FEC-F401BFC7D80F}"/>
          </ac:spMkLst>
        </pc:spChg>
        <pc:spChg chg="add del mod">
          <ac:chgData name="Guest User" userId="93f42ca2c475fdc2" providerId="Windows Live" clId="Web-{6C6F17B7-3EA1-4E94-AC03-E9ADF69F0DD2}" dt="2023-05-25T21:45:59.854" v="1944"/>
          <ac:spMkLst>
            <pc:docMk/>
            <pc:sldMk cId="1813711241" sldId="293"/>
            <ac:spMk id="54" creationId="{E2F4D85C-DEDE-DA5B-8CF2-ADF84A7673AD}"/>
          </ac:spMkLst>
        </pc:spChg>
        <pc:spChg chg="add del mod">
          <ac:chgData name="Guest User" userId="93f42ca2c475fdc2" providerId="Windows Live" clId="Web-{6C6F17B7-3EA1-4E94-AC03-E9ADF69F0DD2}" dt="2023-05-25T21:51:45.927" v="2009"/>
          <ac:spMkLst>
            <pc:docMk/>
            <pc:sldMk cId="1813711241" sldId="293"/>
            <ac:spMk id="55" creationId="{CAF9AA97-4664-674E-11A9-7A150F656DEC}"/>
          </ac:spMkLst>
        </pc:spChg>
        <pc:spChg chg="add del mod">
          <ac:chgData name="Guest User" userId="93f42ca2c475fdc2" providerId="Windows Live" clId="Web-{6C6F17B7-3EA1-4E94-AC03-E9ADF69F0DD2}" dt="2023-05-25T21:45:59.854" v="1943"/>
          <ac:spMkLst>
            <pc:docMk/>
            <pc:sldMk cId="1813711241" sldId="293"/>
            <ac:spMk id="56" creationId="{4E74BBFA-5897-CF48-904A-49623CA864B4}"/>
          </ac:spMkLst>
        </pc:spChg>
        <pc:spChg chg="add mod">
          <ac:chgData name="Guest User" userId="93f42ca2c475fdc2" providerId="Windows Live" clId="Web-{6C6F17B7-3EA1-4E94-AC03-E9ADF69F0DD2}" dt="2023-05-25T21:54:35.088" v="2053" actId="14100"/>
          <ac:spMkLst>
            <pc:docMk/>
            <pc:sldMk cId="1813711241" sldId="293"/>
            <ac:spMk id="57" creationId="{C2DECBB1-6B58-395F-79DF-5CFB532CC1BB}"/>
          </ac:spMkLst>
        </pc:spChg>
        <pc:spChg chg="add del mod">
          <ac:chgData name="Guest User" userId="93f42ca2c475fdc2" providerId="Windows Live" clId="Web-{6C6F17B7-3EA1-4E94-AC03-E9ADF69F0DD2}" dt="2023-05-25T21:45:55.120" v="1940"/>
          <ac:spMkLst>
            <pc:docMk/>
            <pc:sldMk cId="1813711241" sldId="293"/>
            <ac:spMk id="58" creationId="{39F28B30-CA04-0ADA-C985-81C83C1EDA92}"/>
          </ac:spMkLst>
        </pc:spChg>
        <pc:spChg chg="add del mod">
          <ac:chgData name="Guest User" userId="93f42ca2c475fdc2" providerId="Windows Live" clId="Web-{6C6F17B7-3EA1-4E94-AC03-E9ADF69F0DD2}" dt="2023-05-25T21:45:59.854" v="1942"/>
          <ac:spMkLst>
            <pc:docMk/>
            <pc:sldMk cId="1813711241" sldId="293"/>
            <ac:spMk id="59" creationId="{8F19EBBE-3BC6-B054-B476-C5FDEDC21F33}"/>
          </ac:spMkLst>
        </pc:spChg>
        <pc:spChg chg="add del mod">
          <ac:chgData name="Guest User" userId="93f42ca2c475fdc2" providerId="Windows Live" clId="Web-{6C6F17B7-3EA1-4E94-AC03-E9ADF69F0DD2}" dt="2023-05-25T21:45:59.854" v="1941"/>
          <ac:spMkLst>
            <pc:docMk/>
            <pc:sldMk cId="1813711241" sldId="293"/>
            <ac:spMk id="60" creationId="{6028F2E2-5C96-15DC-E127-D2F531FA0C7D}"/>
          </ac:spMkLst>
        </pc:spChg>
        <pc:spChg chg="add mod">
          <ac:chgData name="Guest User" userId="93f42ca2c475fdc2" providerId="Windows Live" clId="Web-{6C6F17B7-3EA1-4E94-AC03-E9ADF69F0DD2}" dt="2023-05-25T21:52:08.459" v="2033" actId="1076"/>
          <ac:spMkLst>
            <pc:docMk/>
            <pc:sldMk cId="1813711241" sldId="293"/>
            <ac:spMk id="61" creationId="{3CD37D32-7FF0-3003-656F-FBA9A693D290}"/>
          </ac:spMkLst>
        </pc:spChg>
        <pc:spChg chg="add del mod">
          <ac:chgData name="Guest User" userId="93f42ca2c475fdc2" providerId="Windows Live" clId="Web-{6C6F17B7-3EA1-4E94-AC03-E9ADF69F0DD2}" dt="2023-05-25T21:49:05.594" v="1965"/>
          <ac:spMkLst>
            <pc:docMk/>
            <pc:sldMk cId="1813711241" sldId="293"/>
            <ac:spMk id="62" creationId="{E26240C7-9F7B-E13D-B843-80C6A18FF9BE}"/>
          </ac:spMkLst>
        </pc:spChg>
        <pc:spChg chg="add del mod">
          <ac:chgData name="Guest User" userId="93f42ca2c475fdc2" providerId="Windows Live" clId="Web-{6C6F17B7-3EA1-4E94-AC03-E9ADF69F0DD2}" dt="2023-05-25T21:59:36.378" v="2113"/>
          <ac:spMkLst>
            <pc:docMk/>
            <pc:sldMk cId="1813711241" sldId="293"/>
            <ac:spMk id="63" creationId="{E6DD73A6-E2E8-5137-92BC-D32AB6FD33EF}"/>
          </ac:spMkLst>
        </pc:spChg>
        <pc:spChg chg="add del mod">
          <ac:chgData name="Guest User" userId="93f42ca2c475fdc2" providerId="Windows Live" clId="Web-{6C6F17B7-3EA1-4E94-AC03-E9ADF69F0DD2}" dt="2023-05-25T21:51:45.927" v="2008"/>
          <ac:spMkLst>
            <pc:docMk/>
            <pc:sldMk cId="1813711241" sldId="293"/>
            <ac:spMk id="64" creationId="{C9692357-2340-BF83-D663-52E158A67F08}"/>
          </ac:spMkLst>
        </pc:spChg>
        <pc:spChg chg="add del mod">
          <ac:chgData name="Guest User" userId="93f42ca2c475fdc2" providerId="Windows Live" clId="Web-{6C6F17B7-3EA1-4E94-AC03-E9ADF69F0DD2}" dt="2023-05-25T21:51:45.927" v="2007"/>
          <ac:spMkLst>
            <pc:docMk/>
            <pc:sldMk cId="1813711241" sldId="293"/>
            <ac:spMk id="65" creationId="{C479A863-2D85-34F4-DDC4-1BA47B878DA4}"/>
          </ac:spMkLst>
        </pc:spChg>
        <pc:spChg chg="add mod">
          <ac:chgData name="Guest User" userId="93f42ca2c475fdc2" providerId="Windows Live" clId="Web-{6C6F17B7-3EA1-4E94-AC03-E9ADF69F0DD2}" dt="2023-05-25T21:52:08.506" v="2035" actId="1076"/>
          <ac:spMkLst>
            <pc:docMk/>
            <pc:sldMk cId="1813711241" sldId="293"/>
            <ac:spMk id="66" creationId="{1D60CB3E-A582-0579-8A8E-46C1CBADAE52}"/>
          </ac:spMkLst>
        </pc:spChg>
        <pc:spChg chg="add mod">
          <ac:chgData name="Guest User" userId="93f42ca2c475fdc2" providerId="Windows Live" clId="Web-{6C6F17B7-3EA1-4E94-AC03-E9ADF69F0DD2}" dt="2023-05-25T21:52:08.521" v="2036" actId="1076"/>
          <ac:spMkLst>
            <pc:docMk/>
            <pc:sldMk cId="1813711241" sldId="293"/>
            <ac:spMk id="67" creationId="{45C643E9-F9ED-F7FF-F787-74937CCB3A27}"/>
          </ac:spMkLst>
        </pc:spChg>
        <pc:spChg chg="add mod">
          <ac:chgData name="Guest User" userId="93f42ca2c475fdc2" providerId="Windows Live" clId="Web-{6C6F17B7-3EA1-4E94-AC03-E9ADF69F0DD2}" dt="2023-05-25T21:53:35.586" v="2044" actId="1076"/>
          <ac:spMkLst>
            <pc:docMk/>
            <pc:sldMk cId="1813711241" sldId="293"/>
            <ac:spMk id="68" creationId="{031EC7C6-5E36-2E3C-B355-A0CA50DF0433}"/>
          </ac:spMkLst>
        </pc:spChg>
        <pc:spChg chg="add mod">
          <ac:chgData name="Guest User" userId="93f42ca2c475fdc2" providerId="Windows Live" clId="Web-{6C6F17B7-3EA1-4E94-AC03-E9ADF69F0DD2}" dt="2023-05-25T22:03:27.760" v="2139" actId="14100"/>
          <ac:spMkLst>
            <pc:docMk/>
            <pc:sldMk cId="1813711241" sldId="293"/>
            <ac:spMk id="69" creationId="{F093D778-D842-FD7B-1B36-8491C298AFB3}"/>
          </ac:spMkLst>
        </pc:spChg>
        <pc:spChg chg="add mod">
          <ac:chgData name="Guest User" userId="93f42ca2c475fdc2" providerId="Windows Live" clId="Web-{6C6F17B7-3EA1-4E94-AC03-E9ADF69F0DD2}" dt="2023-05-25T22:01:49.992" v="2136" actId="1076"/>
          <ac:spMkLst>
            <pc:docMk/>
            <pc:sldMk cId="1813711241" sldId="293"/>
            <ac:spMk id="70" creationId="{17E1351B-A2FA-79F8-3571-AF2FEDA4F1CE}"/>
          </ac:spMkLst>
        </pc:spChg>
        <pc:spChg chg="add mod">
          <ac:chgData name="Guest User" userId="93f42ca2c475fdc2" providerId="Windows Live" clId="Web-{6C6F17B7-3EA1-4E94-AC03-E9ADF69F0DD2}" dt="2023-05-25T21:57:06.827" v="2098" actId="1076"/>
          <ac:spMkLst>
            <pc:docMk/>
            <pc:sldMk cId="1813711241" sldId="293"/>
            <ac:spMk id="71" creationId="{843D31B7-990F-FA91-B10D-2EFD1F9D3401}"/>
          </ac:spMkLst>
        </pc:spChg>
        <pc:spChg chg="add mod">
          <ac:chgData name="Guest User" userId="93f42ca2c475fdc2" providerId="Windows Live" clId="Web-{6C6F17B7-3EA1-4E94-AC03-E9ADF69F0DD2}" dt="2023-05-25T21:57:33.500" v="2101"/>
          <ac:spMkLst>
            <pc:docMk/>
            <pc:sldMk cId="1813711241" sldId="293"/>
            <ac:spMk id="72" creationId="{9334099C-589D-E143-F55C-B222330B95CF}"/>
          </ac:spMkLst>
        </pc:spChg>
        <pc:spChg chg="add mod">
          <ac:chgData name="Guest User" userId="93f42ca2c475fdc2" providerId="Windows Live" clId="Web-{6C6F17B7-3EA1-4E94-AC03-E9ADF69F0DD2}" dt="2023-05-25T21:57:49.156" v="2103" actId="1076"/>
          <ac:spMkLst>
            <pc:docMk/>
            <pc:sldMk cId="1813711241" sldId="293"/>
            <ac:spMk id="73" creationId="{F0C00609-D140-1E2A-C8DF-23177A3986BD}"/>
          </ac:spMkLst>
        </pc:spChg>
        <pc:spChg chg="add mod">
          <ac:chgData name="Guest User" userId="93f42ca2c475fdc2" providerId="Windows Live" clId="Web-{6C6F17B7-3EA1-4E94-AC03-E9ADF69F0DD2}" dt="2023-05-25T22:03:39.870" v="2141" actId="20577"/>
          <ac:spMkLst>
            <pc:docMk/>
            <pc:sldMk cId="1813711241" sldId="293"/>
            <ac:spMk id="74" creationId="{C5F12A33-387F-EC3C-3D60-C576815AA9B8}"/>
          </ac:spMkLst>
        </pc:spChg>
        <pc:spChg chg="add mod">
          <ac:chgData name="Guest User" userId="93f42ca2c475fdc2" providerId="Windows Live" clId="Web-{6C6F17B7-3EA1-4E94-AC03-E9ADF69F0DD2}" dt="2023-05-25T22:03:01.166" v="2137" actId="14100"/>
          <ac:spMkLst>
            <pc:docMk/>
            <pc:sldMk cId="1813711241" sldId="293"/>
            <ac:spMk id="75" creationId="{E17E8A2C-561A-F873-0048-3914DFF5237F}"/>
          </ac:spMkLst>
        </pc:spChg>
        <pc:spChg chg="add mod">
          <ac:chgData name="Guest User" userId="93f42ca2c475fdc2" providerId="Windows Live" clId="Web-{6C6F17B7-3EA1-4E94-AC03-E9ADF69F0DD2}" dt="2023-05-25T22:00:57.475" v="2125" actId="1076"/>
          <ac:spMkLst>
            <pc:docMk/>
            <pc:sldMk cId="1813711241" sldId="293"/>
            <ac:spMk id="76" creationId="{35B19248-4413-0B2B-9AA1-3EA3F47C061D}"/>
          </ac:spMkLst>
        </pc:spChg>
        <pc:spChg chg="add mod">
          <ac:chgData name="Guest User" userId="93f42ca2c475fdc2" providerId="Windows Live" clId="Web-{6C6F17B7-3EA1-4E94-AC03-E9ADF69F0DD2}" dt="2023-05-25T22:01:31.257" v="2134" actId="1076"/>
          <ac:spMkLst>
            <pc:docMk/>
            <pc:sldMk cId="1813711241" sldId="293"/>
            <ac:spMk id="77" creationId="{7535269B-E4EB-9D39-DFC0-2D523F2D4946}"/>
          </ac:spMkLst>
        </pc:spChg>
      </pc:sldChg>
      <pc:sldChg chg="modSp">
        <pc:chgData name="Guest User" userId="93f42ca2c475fdc2" providerId="Windows Live" clId="Web-{6C6F17B7-3EA1-4E94-AC03-E9ADF69F0DD2}" dt="2023-05-25T21:02:55.105" v="1528" actId="14100"/>
        <pc:sldMkLst>
          <pc:docMk/>
          <pc:sldMk cId="334532777" sldId="303"/>
        </pc:sldMkLst>
        <pc:spChg chg="mod">
          <ac:chgData name="Guest User" userId="93f42ca2c475fdc2" providerId="Windows Live" clId="Web-{6C6F17B7-3EA1-4E94-AC03-E9ADF69F0DD2}" dt="2023-05-25T21:02:55.105" v="1528" actId="14100"/>
          <ac:spMkLst>
            <pc:docMk/>
            <pc:sldMk cId="334532777" sldId="303"/>
            <ac:spMk id="5" creationId="{1B07C49E-AFFC-EC46-8930-E4D428F5F943}"/>
          </ac:spMkLst>
        </pc:spChg>
      </pc:sldChg>
      <pc:sldChg chg="modSp">
        <pc:chgData name="Guest User" userId="93f42ca2c475fdc2" providerId="Windows Live" clId="Web-{6C6F17B7-3EA1-4E94-AC03-E9ADF69F0DD2}" dt="2023-05-25T20:22:39.408" v="587" actId="20577"/>
        <pc:sldMkLst>
          <pc:docMk/>
          <pc:sldMk cId="2735560525" sldId="311"/>
        </pc:sldMkLst>
        <pc:spChg chg="mod">
          <ac:chgData name="Guest User" userId="93f42ca2c475fdc2" providerId="Windows Live" clId="Web-{6C6F17B7-3EA1-4E94-AC03-E9ADF69F0DD2}" dt="2023-05-25T20:22:39.408" v="587" actId="20577"/>
          <ac:spMkLst>
            <pc:docMk/>
            <pc:sldMk cId="2735560525" sldId="311"/>
            <ac:spMk id="3" creationId="{AFD52E17-48CB-4D60-BD56-71D197A29B38}"/>
          </ac:spMkLst>
        </pc:spChg>
      </pc:sldChg>
      <pc:sldChg chg="modSp">
        <pc:chgData name="Guest User" userId="93f42ca2c475fdc2" providerId="Windows Live" clId="Web-{6C6F17B7-3EA1-4E94-AC03-E9ADF69F0DD2}" dt="2023-05-25T20:23:08.597" v="594" actId="20577"/>
        <pc:sldMkLst>
          <pc:docMk/>
          <pc:sldMk cId="639399535" sldId="314"/>
        </pc:sldMkLst>
        <pc:spChg chg="mod">
          <ac:chgData name="Guest User" userId="93f42ca2c475fdc2" providerId="Windows Live" clId="Web-{6C6F17B7-3EA1-4E94-AC03-E9ADF69F0DD2}" dt="2023-05-25T20:23:08.597" v="594" actId="20577"/>
          <ac:spMkLst>
            <pc:docMk/>
            <pc:sldMk cId="639399535" sldId="314"/>
            <ac:spMk id="8" creationId="{952C2E9C-C6BE-40BD-A406-CFB441363CBA}"/>
          </ac:spMkLst>
        </pc:spChg>
      </pc:sldChg>
      <pc:sldChg chg="modSp">
        <pc:chgData name="Guest User" userId="93f42ca2c475fdc2" providerId="Windows Live" clId="Web-{6C6F17B7-3EA1-4E94-AC03-E9ADF69F0DD2}" dt="2023-05-25T20:24:18.177" v="597" actId="20577"/>
        <pc:sldMkLst>
          <pc:docMk/>
          <pc:sldMk cId="3566646398" sldId="315"/>
        </pc:sldMkLst>
        <pc:spChg chg="mod">
          <ac:chgData name="Guest User" userId="93f42ca2c475fdc2" providerId="Windows Live" clId="Web-{6C6F17B7-3EA1-4E94-AC03-E9ADF69F0DD2}" dt="2023-05-25T20:24:18.177" v="597" actId="20577"/>
          <ac:spMkLst>
            <pc:docMk/>
            <pc:sldMk cId="3566646398" sldId="315"/>
            <ac:spMk id="3" creationId="{2A7EB98F-A25F-4357-9775-478FC17F7F83}"/>
          </ac:spMkLst>
        </pc:spChg>
      </pc:sldChg>
      <pc:sldChg chg="modSp">
        <pc:chgData name="Guest User" userId="93f42ca2c475fdc2" providerId="Windows Live" clId="Web-{6C6F17B7-3EA1-4E94-AC03-E9ADF69F0DD2}" dt="2023-05-25T20:25:33.226" v="608" actId="20577"/>
        <pc:sldMkLst>
          <pc:docMk/>
          <pc:sldMk cId="1398439132" sldId="316"/>
        </pc:sldMkLst>
        <pc:spChg chg="mod">
          <ac:chgData name="Guest User" userId="93f42ca2c475fdc2" providerId="Windows Live" clId="Web-{6C6F17B7-3EA1-4E94-AC03-E9ADF69F0DD2}" dt="2023-05-25T20:25:33.226" v="608" actId="20577"/>
          <ac:spMkLst>
            <pc:docMk/>
            <pc:sldMk cId="1398439132" sldId="316"/>
            <ac:spMk id="3" creationId="{964DA114-677C-40D8-8FFA-43531834CFBF}"/>
          </ac:spMkLst>
        </pc:spChg>
      </pc:sldChg>
      <pc:sldChg chg="modSp">
        <pc:chgData name="Guest User" userId="93f42ca2c475fdc2" providerId="Windows Live" clId="Web-{6C6F17B7-3EA1-4E94-AC03-E9ADF69F0DD2}" dt="2023-05-25T20:25:57.320" v="612" actId="14100"/>
        <pc:sldMkLst>
          <pc:docMk/>
          <pc:sldMk cId="3975168428" sldId="317"/>
        </pc:sldMkLst>
        <pc:spChg chg="mod">
          <ac:chgData name="Guest User" userId="93f42ca2c475fdc2" providerId="Windows Live" clId="Web-{6C6F17B7-3EA1-4E94-AC03-E9ADF69F0DD2}" dt="2023-05-25T20:25:57.320" v="612" actId="14100"/>
          <ac:spMkLst>
            <pc:docMk/>
            <pc:sldMk cId="3975168428" sldId="317"/>
            <ac:spMk id="3" creationId="{04523243-E4D6-45EC-97C8-D44398FB7417}"/>
          </ac:spMkLst>
        </pc:spChg>
      </pc:sldChg>
      <pc:sldChg chg="addSp modSp">
        <pc:chgData name="Guest User" userId="93f42ca2c475fdc2" providerId="Windows Live" clId="Web-{6C6F17B7-3EA1-4E94-AC03-E9ADF69F0DD2}" dt="2023-05-25T22:24:18.891" v="2534"/>
        <pc:sldMkLst>
          <pc:docMk/>
          <pc:sldMk cId="724038033" sldId="330"/>
        </pc:sldMkLst>
        <pc:picChg chg="add mod">
          <ac:chgData name="Guest User" userId="93f42ca2c475fdc2" providerId="Windows Live" clId="Web-{6C6F17B7-3EA1-4E94-AC03-E9ADF69F0DD2}" dt="2023-05-25T22:24:18.891" v="2534"/>
          <ac:picMkLst>
            <pc:docMk/>
            <pc:sldMk cId="724038033" sldId="330"/>
            <ac:picMk id="2" creationId="{558668C1-A6D2-4495-4761-7883810A73A6}"/>
          </ac:picMkLst>
        </pc:picChg>
      </pc:sldChg>
      <pc:sldChg chg="addSp modSp">
        <pc:chgData name="Guest User" userId="93f42ca2c475fdc2" providerId="Windows Live" clId="Web-{6C6F17B7-3EA1-4E94-AC03-E9ADF69F0DD2}" dt="2023-05-25T22:55:43.057" v="3331" actId="1076"/>
        <pc:sldMkLst>
          <pc:docMk/>
          <pc:sldMk cId="1980221439" sldId="331"/>
        </pc:sldMkLst>
        <pc:spChg chg="mod">
          <ac:chgData name="Guest User" userId="93f42ca2c475fdc2" providerId="Windows Live" clId="Web-{6C6F17B7-3EA1-4E94-AC03-E9ADF69F0DD2}" dt="2023-05-25T22:50:33.860" v="3324" actId="20577"/>
          <ac:spMkLst>
            <pc:docMk/>
            <pc:sldMk cId="1980221439" sldId="331"/>
            <ac:spMk id="10" creationId="{79EF1473-3ADD-43F1-A495-57AAB7FD902F}"/>
          </ac:spMkLst>
        </pc:spChg>
        <pc:picChg chg="add mod">
          <ac:chgData name="Guest User" userId="93f42ca2c475fdc2" providerId="Windows Live" clId="Web-{6C6F17B7-3EA1-4E94-AC03-E9ADF69F0DD2}" dt="2023-05-25T22:55:43.057" v="3331" actId="1076"/>
          <ac:picMkLst>
            <pc:docMk/>
            <pc:sldMk cId="1980221439" sldId="331"/>
            <ac:picMk id="2" creationId="{649461B1-C6D3-3058-635A-FB89EC50B2EA}"/>
          </ac:picMkLst>
        </pc:picChg>
      </pc:sldChg>
      <pc:sldChg chg="addSp delSp modSp mod setBg">
        <pc:chgData name="Guest User" userId="93f42ca2c475fdc2" providerId="Windows Live" clId="Web-{6C6F17B7-3EA1-4E94-AC03-E9ADF69F0DD2}" dt="2023-05-25T22:37:34.696" v="2824" actId="20577"/>
        <pc:sldMkLst>
          <pc:docMk/>
          <pc:sldMk cId="2560061391" sldId="332"/>
        </pc:sldMkLst>
        <pc:spChg chg="mod ord">
          <ac:chgData name="Guest User" userId="93f42ca2c475fdc2" providerId="Windows Live" clId="Web-{6C6F17B7-3EA1-4E94-AC03-E9ADF69F0DD2}" dt="2023-05-25T22:36:01.256" v="2818"/>
          <ac:spMkLst>
            <pc:docMk/>
            <pc:sldMk cId="2560061391" sldId="332"/>
            <ac:spMk id="4" creationId="{E2403FD9-22AB-4833-9FE0-E1E67C96862D}"/>
          </ac:spMkLst>
        </pc:spChg>
        <pc:spChg chg="del mod">
          <ac:chgData name="Guest User" userId="93f42ca2c475fdc2" providerId="Windows Live" clId="Web-{6C6F17B7-3EA1-4E94-AC03-E9ADF69F0DD2}" dt="2023-05-25T22:36:01.256" v="2818"/>
          <ac:spMkLst>
            <pc:docMk/>
            <pc:sldMk cId="2560061391" sldId="332"/>
            <ac:spMk id="5" creationId="{8E999A1B-8752-489F-A63B-EA2F60186B52}"/>
          </ac:spMkLst>
        </pc:spChg>
        <pc:spChg chg="mod">
          <ac:chgData name="Guest User" userId="93f42ca2c475fdc2" providerId="Windows Live" clId="Web-{6C6F17B7-3EA1-4E94-AC03-E9ADF69F0DD2}" dt="2023-05-25T22:37:20.586" v="2821" actId="20577"/>
          <ac:spMkLst>
            <pc:docMk/>
            <pc:sldMk cId="2560061391" sldId="332"/>
            <ac:spMk id="19" creationId="{6CA66F18-AF00-434A-AB3C-61097BEAE5FA}"/>
          </ac:spMkLst>
        </pc:spChg>
        <pc:spChg chg="add">
          <ac:chgData name="Guest User" userId="93f42ca2c475fdc2" providerId="Windows Live" clId="Web-{6C6F17B7-3EA1-4E94-AC03-E9ADF69F0DD2}" dt="2023-05-25T22:36:01.256" v="2818"/>
          <ac:spMkLst>
            <pc:docMk/>
            <pc:sldMk cId="2560061391" sldId="332"/>
            <ac:spMk id="25" creationId="{7DA1F35B-C8F7-4A5A-9339-7DA4D785B300}"/>
          </ac:spMkLst>
        </pc:spChg>
        <pc:spChg chg="add">
          <ac:chgData name="Guest User" userId="93f42ca2c475fdc2" providerId="Windows Live" clId="Web-{6C6F17B7-3EA1-4E94-AC03-E9ADF69F0DD2}" dt="2023-05-25T22:36:01.256" v="2818"/>
          <ac:spMkLst>
            <pc:docMk/>
            <pc:sldMk cId="2560061391" sldId="332"/>
            <ac:spMk id="27" creationId="{B2D4AD41-40DA-4A81-92F5-B6E3BA1ED82A}"/>
          </ac:spMkLst>
        </pc:spChg>
        <pc:graphicFrameChg chg="add mod modGraphic">
          <ac:chgData name="Guest User" userId="93f42ca2c475fdc2" providerId="Windows Live" clId="Web-{6C6F17B7-3EA1-4E94-AC03-E9ADF69F0DD2}" dt="2023-05-25T22:37:34.696" v="2824" actId="20577"/>
          <ac:graphicFrameMkLst>
            <pc:docMk/>
            <pc:sldMk cId="2560061391" sldId="332"/>
            <ac:graphicFrameMk id="21" creationId="{C93CFC7B-9782-99AB-7629-230261F27165}"/>
          </ac:graphicFrameMkLst>
        </pc:graphicFrameChg>
      </pc:sldChg>
    </pc:docChg>
  </pc:docChgLst>
  <pc:docChgLst>
    <pc:chgData name="Guest User" userId="93f42ca2c475fdc2" providerId="Windows Live" clId="Web-{64F5A1C1-7F7F-44D3-B885-FE2CEC6A9A84}"/>
    <pc:docChg chg="modSld">
      <pc:chgData name="Guest User" userId="93f42ca2c475fdc2" providerId="Windows Live" clId="Web-{64F5A1C1-7F7F-44D3-B885-FE2CEC6A9A84}" dt="2023-05-24T17:55:50.385" v="87" actId="20577"/>
      <pc:docMkLst>
        <pc:docMk/>
      </pc:docMkLst>
      <pc:sldChg chg="modSp">
        <pc:chgData name="Guest User" userId="93f42ca2c475fdc2" providerId="Windows Live" clId="Web-{64F5A1C1-7F7F-44D3-B885-FE2CEC6A9A84}" dt="2023-05-24T17:55:50.385" v="87" actId="20577"/>
        <pc:sldMkLst>
          <pc:docMk/>
          <pc:sldMk cId="3288665831" sldId="263"/>
        </pc:sldMkLst>
        <pc:spChg chg="mod">
          <ac:chgData name="Guest User" userId="93f42ca2c475fdc2" providerId="Windows Live" clId="Web-{64F5A1C1-7F7F-44D3-B885-FE2CEC6A9A84}" dt="2023-05-24T17:55:50.385" v="87" actId="20577"/>
          <ac:spMkLst>
            <pc:docMk/>
            <pc:sldMk cId="3288665831" sldId="263"/>
            <ac:spMk id="5" creationId="{1B07C49E-AFFC-EC46-8930-E4D428F5F943}"/>
          </ac:spMkLst>
        </pc:spChg>
      </pc:sldChg>
      <pc:sldChg chg="addSp delSp modSp">
        <pc:chgData name="Guest User" userId="93f42ca2c475fdc2" providerId="Windows Live" clId="Web-{64F5A1C1-7F7F-44D3-B885-FE2CEC6A9A84}" dt="2023-05-24T17:46:52.550" v="83" actId="20577"/>
        <pc:sldMkLst>
          <pc:docMk/>
          <pc:sldMk cId="280316088" sldId="299"/>
        </pc:sldMkLst>
        <pc:spChg chg="add mod">
          <ac:chgData name="Guest User" userId="93f42ca2c475fdc2" providerId="Windows Live" clId="Web-{64F5A1C1-7F7F-44D3-B885-FE2CEC6A9A84}" dt="2023-05-24T17:44:12.899" v="39" actId="20577"/>
          <ac:spMkLst>
            <pc:docMk/>
            <pc:sldMk cId="280316088" sldId="299"/>
            <ac:spMk id="2" creationId="{B3C3F1AB-5C02-9482-A379-D4195BFC21FF}"/>
          </ac:spMkLst>
        </pc:spChg>
        <pc:spChg chg="mod">
          <ac:chgData name="Guest User" userId="93f42ca2c475fdc2" providerId="Windows Live" clId="Web-{64F5A1C1-7F7F-44D3-B885-FE2CEC6A9A84}" dt="2023-05-24T17:38:27.312" v="26" actId="1076"/>
          <ac:spMkLst>
            <pc:docMk/>
            <pc:sldMk cId="280316088" sldId="299"/>
            <ac:spMk id="3" creationId="{AB0AB2AC-B7E6-6849-9AE9-697369407F8F}"/>
          </ac:spMkLst>
        </pc:spChg>
        <pc:spChg chg="mod ord">
          <ac:chgData name="Guest User" userId="93f42ca2c475fdc2" providerId="Windows Live" clId="Web-{64F5A1C1-7F7F-44D3-B885-FE2CEC6A9A84}" dt="2023-05-24T17:46:52.550" v="83" actId="20577"/>
          <ac:spMkLst>
            <pc:docMk/>
            <pc:sldMk cId="280316088" sldId="299"/>
            <ac:spMk id="5" creationId="{1B07C49E-AFFC-EC46-8930-E4D428F5F943}"/>
          </ac:spMkLst>
        </pc:spChg>
        <pc:spChg chg="add mod">
          <ac:chgData name="Guest User" userId="93f42ca2c475fdc2" providerId="Windows Live" clId="Web-{64F5A1C1-7F7F-44D3-B885-FE2CEC6A9A84}" dt="2023-05-24T17:44:28.681" v="43" actId="1076"/>
          <ac:spMkLst>
            <pc:docMk/>
            <pc:sldMk cId="280316088" sldId="299"/>
            <ac:spMk id="7" creationId="{0F0E5D49-998E-CFBC-7B90-5F9257F8582D}"/>
          </ac:spMkLst>
        </pc:spChg>
        <pc:spChg chg="add del">
          <ac:chgData name="Guest User" userId="93f42ca2c475fdc2" providerId="Windows Live" clId="Web-{64F5A1C1-7F7F-44D3-B885-FE2CEC6A9A84}" dt="2023-05-24T17:33:46.433" v="3"/>
          <ac:spMkLst>
            <pc:docMk/>
            <pc:sldMk cId="280316088" sldId="299"/>
            <ac:spMk id="8" creationId="{F67DA35A-02ED-A541-69B4-7F67C999B038}"/>
          </ac:spMkLst>
        </pc:spChg>
        <pc:spChg chg="add mod">
          <ac:chgData name="Guest User" userId="93f42ca2c475fdc2" providerId="Windows Live" clId="Web-{64F5A1C1-7F7F-44D3-B885-FE2CEC6A9A84}" dt="2023-05-24T17:44:25.821" v="42" actId="1076"/>
          <ac:spMkLst>
            <pc:docMk/>
            <pc:sldMk cId="280316088" sldId="299"/>
            <ac:spMk id="9" creationId="{5C142016-4A77-2CE4-501D-E895525950D2}"/>
          </ac:spMkLst>
        </pc:spChg>
        <pc:spChg chg="add mod">
          <ac:chgData name="Guest User" userId="93f42ca2c475fdc2" providerId="Windows Live" clId="Web-{64F5A1C1-7F7F-44D3-B885-FE2CEC6A9A84}" dt="2023-05-24T17:38:09.420" v="21" actId="1076"/>
          <ac:spMkLst>
            <pc:docMk/>
            <pc:sldMk cId="280316088" sldId="299"/>
            <ac:spMk id="10" creationId="{D112A573-81CC-EEB8-EBB3-3D95BB87E85D}"/>
          </ac:spMkLst>
        </pc:spChg>
        <pc:spChg chg="add mod ord">
          <ac:chgData name="Guest User" userId="93f42ca2c475fdc2" providerId="Windows Live" clId="Web-{64F5A1C1-7F7F-44D3-B885-FE2CEC6A9A84}" dt="2023-05-24T17:46:37.502" v="81" actId="14100"/>
          <ac:spMkLst>
            <pc:docMk/>
            <pc:sldMk cId="280316088" sldId="299"/>
            <ac:spMk id="12" creationId="{9B450CC3-0863-BFB3-8E61-2F40BE657E27}"/>
          </ac:spMkLst>
        </pc:spChg>
        <pc:spChg chg="add mod">
          <ac:chgData name="Guest User" userId="93f42ca2c475fdc2" providerId="Windows Live" clId="Web-{64F5A1C1-7F7F-44D3-B885-FE2CEC6A9A84}" dt="2023-05-24T17:45:59.719" v="69" actId="14100"/>
          <ac:spMkLst>
            <pc:docMk/>
            <pc:sldMk cId="280316088" sldId="299"/>
            <ac:spMk id="13" creationId="{21F214ED-F2F4-7EA6-94C7-EC184FA5CD1B}"/>
          </ac:spMkLst>
        </pc:spChg>
        <pc:spChg chg="add mod">
          <ac:chgData name="Guest User" userId="93f42ca2c475fdc2" providerId="Windows Live" clId="Web-{64F5A1C1-7F7F-44D3-B885-FE2CEC6A9A84}" dt="2023-05-24T17:45:56.796" v="68" actId="14100"/>
          <ac:spMkLst>
            <pc:docMk/>
            <pc:sldMk cId="280316088" sldId="299"/>
            <ac:spMk id="14" creationId="{C82E0D0C-E8BF-F763-1AE4-80551FE23E63}"/>
          </ac:spMkLst>
        </pc:spChg>
        <pc:spChg chg="add del">
          <ac:chgData name="Guest User" userId="93f42ca2c475fdc2" providerId="Windows Live" clId="Web-{64F5A1C1-7F7F-44D3-B885-FE2CEC6A9A84}" dt="2023-05-24T17:45:17.356" v="55"/>
          <ac:spMkLst>
            <pc:docMk/>
            <pc:sldMk cId="280316088" sldId="299"/>
            <ac:spMk id="15" creationId="{CD6DF485-3A47-480B-1053-9BD67A995BF9}"/>
          </ac:spMkLst>
        </pc:spChg>
        <pc:spChg chg="add mod">
          <ac:chgData name="Guest User" userId="93f42ca2c475fdc2" providerId="Windows Live" clId="Web-{64F5A1C1-7F7F-44D3-B885-FE2CEC6A9A84}" dt="2023-05-24T17:46:28.486" v="80" actId="20577"/>
          <ac:spMkLst>
            <pc:docMk/>
            <pc:sldMk cId="280316088" sldId="299"/>
            <ac:spMk id="16" creationId="{FC85C278-9D88-EC8E-2A11-C46610B55B86}"/>
          </ac:spMkLst>
        </pc:spChg>
        <pc:spChg chg="add mod">
          <ac:chgData name="Guest User" userId="93f42ca2c475fdc2" providerId="Windows Live" clId="Web-{64F5A1C1-7F7F-44D3-B885-FE2CEC6A9A84}" dt="2023-05-24T17:46:24.923" v="78" actId="20577"/>
          <ac:spMkLst>
            <pc:docMk/>
            <pc:sldMk cId="280316088" sldId="299"/>
            <ac:spMk id="17" creationId="{DC5B5660-9E32-6D18-16B1-2BB91B988FC5}"/>
          </ac:spMkLst>
        </pc:spChg>
      </pc:sldChg>
      <pc:sldChg chg="modSp">
        <pc:chgData name="Guest User" userId="93f42ca2c475fdc2" providerId="Windows Live" clId="Web-{64F5A1C1-7F7F-44D3-B885-FE2CEC6A9A84}" dt="2023-05-24T17:42:36.458" v="35" actId="20577"/>
        <pc:sldMkLst>
          <pc:docMk/>
          <pc:sldMk cId="1385553969" sldId="302"/>
        </pc:sldMkLst>
        <pc:spChg chg="mod">
          <ac:chgData name="Guest User" userId="93f42ca2c475fdc2" providerId="Windows Live" clId="Web-{64F5A1C1-7F7F-44D3-B885-FE2CEC6A9A84}" dt="2023-05-24T17:42:25.329" v="31" actId="14100"/>
          <ac:spMkLst>
            <pc:docMk/>
            <pc:sldMk cId="1385553969" sldId="302"/>
            <ac:spMk id="2" creationId="{8B78C759-C687-440F-8CAE-D3071F1AB630}"/>
          </ac:spMkLst>
        </pc:spChg>
        <pc:spChg chg="mod">
          <ac:chgData name="Guest User" userId="93f42ca2c475fdc2" providerId="Windows Live" clId="Web-{64F5A1C1-7F7F-44D3-B885-FE2CEC6A9A84}" dt="2023-05-24T17:42:36.458" v="35" actId="20577"/>
          <ac:spMkLst>
            <pc:docMk/>
            <pc:sldMk cId="1385553969" sldId="302"/>
            <ac:spMk id="3" creationId="{AB0AB2AC-B7E6-6849-9AE9-697369407F8F}"/>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Guest User" userId="93f42ca2c475fdc2" providerId="Windows Live" clId="Web-{53FDF3C7-CEFB-4DB0-88F0-061B85528487}"/>
    <pc:docChg chg="modSld">
      <pc:chgData name="Guest User" userId="93f42ca2c475fdc2" providerId="Windows Live" clId="Web-{53FDF3C7-CEFB-4DB0-88F0-061B85528487}" dt="2023-05-20T11:28:45.922" v="132" actId="20577"/>
      <pc:docMkLst>
        <pc:docMk/>
      </pc:docMkLst>
      <pc:sldChg chg="modSp">
        <pc:chgData name="Guest User" userId="93f42ca2c475fdc2" providerId="Windows Live" clId="Web-{53FDF3C7-CEFB-4DB0-88F0-061B85528487}" dt="2023-05-20T11:26:00.542" v="37" actId="20577"/>
        <pc:sldMkLst>
          <pc:docMk/>
          <pc:sldMk cId="981671777" sldId="296"/>
        </pc:sldMkLst>
        <pc:spChg chg="mod">
          <ac:chgData name="Guest User" userId="93f42ca2c475fdc2" providerId="Windows Live" clId="Web-{53FDF3C7-CEFB-4DB0-88F0-061B85528487}" dt="2023-05-20T11:26:00.542" v="37" actId="20577"/>
          <ac:spMkLst>
            <pc:docMk/>
            <pc:sldMk cId="981671777" sldId="296"/>
            <ac:spMk id="2" creationId="{54176327-8CC4-4356-8BBB-DC4965CE9857}"/>
          </ac:spMkLst>
        </pc:spChg>
      </pc:sldChg>
      <pc:sldChg chg="modSp">
        <pc:chgData name="Guest User" userId="93f42ca2c475fdc2" providerId="Windows Live" clId="Web-{53FDF3C7-CEFB-4DB0-88F0-061B85528487}" dt="2023-05-20T11:26:18.777" v="46" actId="20577"/>
        <pc:sldMkLst>
          <pc:docMk/>
          <pc:sldMk cId="239597884" sldId="318"/>
        </pc:sldMkLst>
        <pc:spChg chg="mod">
          <ac:chgData name="Guest User" userId="93f42ca2c475fdc2" providerId="Windows Live" clId="Web-{53FDF3C7-CEFB-4DB0-88F0-061B85528487}" dt="2023-05-20T11:26:18.777" v="46" actId="20577"/>
          <ac:spMkLst>
            <pc:docMk/>
            <pc:sldMk cId="239597884" sldId="318"/>
            <ac:spMk id="8" creationId="{2E0ECA32-E146-40DA-85CD-9677244BC3EC}"/>
          </ac:spMkLst>
        </pc:spChg>
      </pc:sldChg>
      <pc:sldChg chg="modSp">
        <pc:chgData name="Guest User" userId="93f42ca2c475fdc2" providerId="Windows Live" clId="Web-{53FDF3C7-CEFB-4DB0-88F0-061B85528487}" dt="2023-05-20T11:27:13.201" v="64" actId="20577"/>
        <pc:sldMkLst>
          <pc:docMk/>
          <pc:sldMk cId="232499080" sldId="319"/>
        </pc:sldMkLst>
        <pc:spChg chg="mod">
          <ac:chgData name="Guest User" userId="93f42ca2c475fdc2" providerId="Windows Live" clId="Web-{53FDF3C7-CEFB-4DB0-88F0-061B85528487}" dt="2023-05-20T11:27:13.201" v="64" actId="20577"/>
          <ac:spMkLst>
            <pc:docMk/>
            <pc:sldMk cId="232499080" sldId="319"/>
            <ac:spMk id="8" creationId="{34C97452-C78A-4701-B8AB-ABFE63D5BEDE}"/>
          </ac:spMkLst>
        </pc:spChg>
      </pc:sldChg>
      <pc:sldChg chg="modSp">
        <pc:chgData name="Guest User" userId="93f42ca2c475fdc2" providerId="Windows Live" clId="Web-{53FDF3C7-CEFB-4DB0-88F0-061B85528487}" dt="2023-05-20T11:27:45.295" v="86" actId="20577"/>
        <pc:sldMkLst>
          <pc:docMk/>
          <pc:sldMk cId="700132931" sldId="322"/>
        </pc:sldMkLst>
        <pc:spChg chg="mod">
          <ac:chgData name="Guest User" userId="93f42ca2c475fdc2" providerId="Windows Live" clId="Web-{53FDF3C7-CEFB-4DB0-88F0-061B85528487}" dt="2023-05-20T11:27:45.295" v="86" actId="20577"/>
          <ac:spMkLst>
            <pc:docMk/>
            <pc:sldMk cId="700132931" sldId="322"/>
            <ac:spMk id="8" creationId="{9456A072-47A6-4424-9ABE-F398119040DD}"/>
          </ac:spMkLst>
        </pc:spChg>
      </pc:sldChg>
      <pc:sldChg chg="modSp">
        <pc:chgData name="Guest User" userId="93f42ca2c475fdc2" providerId="Windows Live" clId="Web-{53FDF3C7-CEFB-4DB0-88F0-061B85528487}" dt="2023-05-20T11:28:01.733" v="105" actId="20577"/>
        <pc:sldMkLst>
          <pc:docMk/>
          <pc:sldMk cId="1866160706" sldId="323"/>
        </pc:sldMkLst>
        <pc:spChg chg="mod">
          <ac:chgData name="Guest User" userId="93f42ca2c475fdc2" providerId="Windows Live" clId="Web-{53FDF3C7-CEFB-4DB0-88F0-061B85528487}" dt="2023-05-20T11:28:01.733" v="105" actId="20577"/>
          <ac:spMkLst>
            <pc:docMk/>
            <pc:sldMk cId="1866160706" sldId="323"/>
            <ac:spMk id="8" creationId="{4EF94599-779E-457E-B57B-6063EBF7A840}"/>
          </ac:spMkLst>
        </pc:spChg>
      </pc:sldChg>
      <pc:sldChg chg="modSp">
        <pc:chgData name="Guest User" userId="93f42ca2c475fdc2" providerId="Windows Live" clId="Web-{53FDF3C7-CEFB-4DB0-88F0-061B85528487}" dt="2023-05-20T11:28:45.922" v="132" actId="20577"/>
        <pc:sldMkLst>
          <pc:docMk/>
          <pc:sldMk cId="252359608" sldId="324"/>
        </pc:sldMkLst>
        <pc:spChg chg="mod">
          <ac:chgData name="Guest User" userId="93f42ca2c475fdc2" providerId="Windows Live" clId="Web-{53FDF3C7-CEFB-4DB0-88F0-061B85528487}" dt="2023-05-20T11:28:45.922" v="132" actId="20577"/>
          <ac:spMkLst>
            <pc:docMk/>
            <pc:sldMk cId="252359608" sldId="324"/>
            <ac:spMk id="12" creationId="{4D271BF5-BAA1-4CEB-A575-76A097FABBBA}"/>
          </ac:spMkLst>
        </pc:spChg>
      </pc:sldChg>
      <pc:sldChg chg="modSp">
        <pc:chgData name="Guest User" userId="93f42ca2c475fdc2" providerId="Windows Live" clId="Web-{53FDF3C7-CEFB-4DB0-88F0-061B85528487}" dt="2023-05-20T11:22:35.380" v="21" actId="20577"/>
        <pc:sldMkLst>
          <pc:docMk/>
          <pc:sldMk cId="1277611629" sldId="327"/>
        </pc:sldMkLst>
        <pc:spChg chg="mod">
          <ac:chgData name="Guest User" userId="93f42ca2c475fdc2" providerId="Windows Live" clId="Web-{53FDF3C7-CEFB-4DB0-88F0-061B85528487}" dt="2023-05-20T11:22:35.380" v="21" actId="20577"/>
          <ac:spMkLst>
            <pc:docMk/>
            <pc:sldMk cId="1277611629" sldId="327"/>
            <ac:spMk id="6" creationId="{2C36AF9D-A911-994B-90EA-013D4CDA5604}"/>
          </ac:spMkLst>
        </pc:spChg>
      </pc:sldChg>
    </pc:docChg>
  </pc:docChgLst>
  <pc:docChgLst>
    <pc:chgData name="Guest User" userId="93f42ca2c475fdc2" providerId="Windows Live" clId="Web-{F6AB071E-3DE0-4C73-8F35-95C821063B6A}"/>
    <pc:docChg chg="modSld">
      <pc:chgData name="Guest User" userId="93f42ca2c475fdc2" providerId="Windows Live" clId="Web-{F6AB071E-3DE0-4C73-8F35-95C821063B6A}" dt="2023-05-21T17:49:12.255" v="668" actId="14100"/>
      <pc:docMkLst>
        <pc:docMk/>
      </pc:docMkLst>
      <pc:sldChg chg="addSp modSp">
        <pc:chgData name="Guest User" userId="93f42ca2c475fdc2" providerId="Windows Live" clId="Web-{F6AB071E-3DE0-4C73-8F35-95C821063B6A}" dt="2023-05-21T17:38:06.038" v="210" actId="14100"/>
        <pc:sldMkLst>
          <pc:docMk/>
          <pc:sldMk cId="700132931" sldId="322"/>
        </pc:sldMkLst>
        <pc:spChg chg="add mod">
          <ac:chgData name="Guest User" userId="93f42ca2c475fdc2" providerId="Windows Live" clId="Web-{F6AB071E-3DE0-4C73-8F35-95C821063B6A}" dt="2023-05-21T17:35:30.941" v="172" actId="20577"/>
          <ac:spMkLst>
            <pc:docMk/>
            <pc:sldMk cId="700132931" sldId="322"/>
            <ac:spMk id="4" creationId="{94167E80-C7B9-447A-26A3-975529BB7E2B}"/>
          </ac:spMkLst>
        </pc:spChg>
        <pc:spChg chg="mod">
          <ac:chgData name="Guest User" userId="93f42ca2c475fdc2" providerId="Windows Live" clId="Web-{F6AB071E-3DE0-4C73-8F35-95C821063B6A}" dt="2023-05-21T17:36:51.427" v="203" actId="20577"/>
          <ac:spMkLst>
            <pc:docMk/>
            <pc:sldMk cId="700132931" sldId="322"/>
            <ac:spMk id="5" creationId="{85D9F803-CDBC-C74C-AF1B-2B5937D1C241}"/>
          </ac:spMkLst>
        </pc:spChg>
        <pc:spChg chg="add mod">
          <ac:chgData name="Guest User" userId="93f42ca2c475fdc2" providerId="Windows Live" clId="Web-{F6AB071E-3DE0-4C73-8F35-95C821063B6A}" dt="2023-05-21T17:36:04.098" v="177" actId="14100"/>
          <ac:spMkLst>
            <pc:docMk/>
            <pc:sldMk cId="700132931" sldId="322"/>
            <ac:spMk id="9" creationId="{3DA50FA6-73C0-1F3C-A463-BA049C2E5F27}"/>
          </ac:spMkLst>
        </pc:spChg>
        <pc:picChg chg="add mod">
          <ac:chgData name="Guest User" userId="93f42ca2c475fdc2" providerId="Windows Live" clId="Web-{F6AB071E-3DE0-4C73-8F35-95C821063B6A}" dt="2023-05-21T17:27:17.306" v="41" actId="1076"/>
          <ac:picMkLst>
            <pc:docMk/>
            <pc:sldMk cId="700132931" sldId="322"/>
            <ac:picMk id="2" creationId="{F99B00FB-E507-DBE8-78E5-F7249AF347B1}"/>
          </ac:picMkLst>
        </pc:picChg>
        <pc:cxnChg chg="add mod">
          <ac:chgData name="Guest User" userId="93f42ca2c475fdc2" providerId="Windows Live" clId="Web-{F6AB071E-3DE0-4C73-8F35-95C821063B6A}" dt="2023-05-21T17:38:06.038" v="210" actId="14100"/>
          <ac:cxnSpMkLst>
            <pc:docMk/>
            <pc:sldMk cId="700132931" sldId="322"/>
            <ac:cxnSpMk id="6" creationId="{3EF1AB77-87D5-212F-4583-3F2325AB9F32}"/>
          </ac:cxnSpMkLst>
        </pc:cxnChg>
        <pc:cxnChg chg="add mod">
          <ac:chgData name="Guest User" userId="93f42ca2c475fdc2" providerId="Windows Live" clId="Web-{F6AB071E-3DE0-4C73-8F35-95C821063B6A}" dt="2023-05-21T17:37:42.475" v="207" actId="14100"/>
          <ac:cxnSpMkLst>
            <pc:docMk/>
            <pc:sldMk cId="700132931" sldId="322"/>
            <ac:cxnSpMk id="7" creationId="{528F3473-1842-9E56-EC62-A8DC22A53214}"/>
          </ac:cxnSpMkLst>
        </pc:cxnChg>
      </pc:sldChg>
      <pc:sldChg chg="addSp modSp">
        <pc:chgData name="Guest User" userId="93f42ca2c475fdc2" providerId="Windows Live" clId="Web-{F6AB071E-3DE0-4C73-8F35-95C821063B6A}" dt="2023-05-21T17:49:12.255" v="668" actId="14100"/>
        <pc:sldMkLst>
          <pc:docMk/>
          <pc:sldMk cId="1866160706" sldId="323"/>
        </pc:sldMkLst>
        <pc:spChg chg="mod">
          <ac:chgData name="Guest User" userId="93f42ca2c475fdc2" providerId="Windows Live" clId="Web-{F6AB071E-3DE0-4C73-8F35-95C821063B6A}" dt="2023-05-21T17:49:12.255" v="668" actId="14100"/>
          <ac:spMkLst>
            <pc:docMk/>
            <pc:sldMk cId="1866160706" sldId="323"/>
            <ac:spMk id="5" creationId="{85D9F803-CDBC-C74C-AF1B-2B5937D1C241}"/>
          </ac:spMkLst>
        </pc:spChg>
        <pc:picChg chg="add mod">
          <ac:chgData name="Guest User" userId="93f42ca2c475fdc2" providerId="Windows Live" clId="Web-{F6AB071E-3DE0-4C73-8F35-95C821063B6A}" dt="2023-05-21T17:49:01.161" v="667" actId="14100"/>
          <ac:picMkLst>
            <pc:docMk/>
            <pc:sldMk cId="1866160706" sldId="323"/>
            <ac:picMk id="2" creationId="{16C8B379-C565-9C37-626A-B3B08BCFBE8A}"/>
          </ac:picMkLst>
        </pc:picChg>
      </pc:sldChg>
      <pc:sldChg chg="addSp delSp modSp">
        <pc:chgData name="Guest User" userId="93f42ca2c475fdc2" providerId="Windows Live" clId="Web-{F6AB071E-3DE0-4C73-8F35-95C821063B6A}" dt="2023-05-21T17:48:29.255" v="661" actId="14100"/>
        <pc:sldMkLst>
          <pc:docMk/>
          <pc:sldMk cId="252359608" sldId="324"/>
        </pc:sldMkLst>
        <pc:spChg chg="del mod">
          <ac:chgData name="Guest User" userId="93f42ca2c475fdc2" providerId="Windows Live" clId="Web-{F6AB071E-3DE0-4C73-8F35-95C821063B6A}" dt="2023-05-21T17:41:35.324" v="448"/>
          <ac:spMkLst>
            <pc:docMk/>
            <pc:sldMk cId="252359608" sldId="324"/>
            <ac:spMk id="5" creationId="{85D9F803-CDBC-C74C-AF1B-2B5937D1C241}"/>
          </ac:spMkLst>
        </pc:spChg>
        <pc:spChg chg="add mod">
          <ac:chgData name="Guest User" userId="93f42ca2c475fdc2" providerId="Windows Live" clId="Web-{F6AB071E-3DE0-4C73-8F35-95C821063B6A}" dt="2023-05-21T17:45:11.750" v="541" actId="1076"/>
          <ac:spMkLst>
            <pc:docMk/>
            <pc:sldMk cId="252359608" sldId="324"/>
            <ac:spMk id="7" creationId="{4AA5038D-9AC7-8E23-E0C1-46F157AE8346}"/>
          </ac:spMkLst>
        </pc:spChg>
        <pc:spChg chg="add mod">
          <ac:chgData name="Guest User" userId="93f42ca2c475fdc2" providerId="Windows Live" clId="Web-{F6AB071E-3DE0-4C73-8F35-95C821063B6A}" dt="2023-05-21T17:48:19.207" v="660" actId="14100"/>
          <ac:spMkLst>
            <pc:docMk/>
            <pc:sldMk cId="252359608" sldId="324"/>
            <ac:spMk id="8" creationId="{34EC1E4C-F397-AD2F-6623-0F0A8DD47B87}"/>
          </ac:spMkLst>
        </pc:spChg>
        <pc:spChg chg="add mod">
          <ac:chgData name="Guest User" userId="93f42ca2c475fdc2" providerId="Windows Live" clId="Web-{F6AB071E-3DE0-4C73-8F35-95C821063B6A}" dt="2023-05-21T17:48:14.457" v="659" actId="14100"/>
          <ac:spMkLst>
            <pc:docMk/>
            <pc:sldMk cId="252359608" sldId="324"/>
            <ac:spMk id="9" creationId="{4F2BDA4A-1D92-6A58-BA74-FB5584590955}"/>
          </ac:spMkLst>
        </pc:spChg>
        <pc:spChg chg="add mod">
          <ac:chgData name="Guest User" userId="93f42ca2c475fdc2" providerId="Windows Live" clId="Web-{F6AB071E-3DE0-4C73-8F35-95C821063B6A}" dt="2023-05-21T17:47:58.926" v="658" actId="1076"/>
          <ac:spMkLst>
            <pc:docMk/>
            <pc:sldMk cId="252359608" sldId="324"/>
            <ac:spMk id="10" creationId="{26334247-82F4-E007-D42C-E264A75D46A3}"/>
          </ac:spMkLst>
        </pc:spChg>
        <pc:spChg chg="mod">
          <ac:chgData name="Guest User" userId="93f42ca2c475fdc2" providerId="Windows Live" clId="Web-{F6AB071E-3DE0-4C73-8F35-95C821063B6A}" dt="2023-05-21T17:20:54.626" v="3" actId="20577"/>
          <ac:spMkLst>
            <pc:docMk/>
            <pc:sldMk cId="252359608" sldId="324"/>
            <ac:spMk id="12" creationId="{4D271BF5-BAA1-4CEB-A575-76A097FABBBA}"/>
          </ac:spMkLst>
        </pc:spChg>
        <pc:grpChg chg="add mod">
          <ac:chgData name="Guest User" userId="93f42ca2c475fdc2" providerId="Windows Live" clId="Web-{F6AB071E-3DE0-4C73-8F35-95C821063B6A}" dt="2023-05-21T17:48:29.255" v="661" actId="14100"/>
          <ac:grpSpMkLst>
            <pc:docMk/>
            <pc:sldMk cId="252359608" sldId="324"/>
            <ac:grpSpMk id="6" creationId="{0ADC07AA-279A-3869-A380-1D36BC5084F5}"/>
          </ac:grpSpMkLst>
        </pc:grpChg>
        <pc:picChg chg="add mod">
          <ac:chgData name="Guest User" userId="93f42ca2c475fdc2" providerId="Windows Live" clId="Web-{F6AB071E-3DE0-4C73-8F35-95C821063B6A}" dt="2023-05-21T17:42:50.747" v="462" actId="1076"/>
          <ac:picMkLst>
            <pc:docMk/>
            <pc:sldMk cId="252359608" sldId="324"/>
            <ac:picMk id="2" creationId="{6C72FC23-F211-13A1-F6BE-5FFD486698D7}"/>
          </ac:picMkLst>
        </pc:picChg>
        <pc:picChg chg="add mod">
          <ac:chgData name="Guest User" userId="93f42ca2c475fdc2" providerId="Windows Live" clId="Web-{F6AB071E-3DE0-4C73-8F35-95C821063B6A}" dt="2023-05-21T17:42:33.560" v="460" actId="1076"/>
          <ac:picMkLst>
            <pc:docMk/>
            <pc:sldMk cId="252359608" sldId="324"/>
            <ac:picMk id="4" creationId="{5930B66F-D614-E8F0-187E-7C2AE09AA93F}"/>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Guest User" userId="93f42ca2c475fdc2" providerId="Windows Live" clId="Web-{AE9ED9C9-05C8-4949-9FA9-B4FA5538D63D}"/>
    <pc:docChg chg="addSld modSld">
      <pc:chgData name="Guest User" userId="93f42ca2c475fdc2" providerId="Windows Live" clId="Web-{AE9ED9C9-05C8-4949-9FA9-B4FA5538D63D}" dt="2023-05-23T22:42:11.837" v="1570" actId="20577"/>
      <pc:docMkLst>
        <pc:docMk/>
      </pc:docMkLst>
      <pc:sldChg chg="addSp delSp modSp">
        <pc:chgData name="Guest User" userId="93f42ca2c475fdc2" providerId="Windows Live" clId="Web-{AE9ED9C9-05C8-4949-9FA9-B4FA5538D63D}" dt="2023-05-23T20:42:31.467" v="190" actId="1076"/>
        <pc:sldMkLst>
          <pc:docMk/>
          <pc:sldMk cId="3865605948" sldId="269"/>
        </pc:sldMkLst>
        <pc:spChg chg="mod">
          <ac:chgData name="Guest User" userId="93f42ca2c475fdc2" providerId="Windows Live" clId="Web-{AE9ED9C9-05C8-4949-9FA9-B4FA5538D63D}" dt="2023-05-23T20:40:57.726" v="175" actId="20577"/>
          <ac:spMkLst>
            <pc:docMk/>
            <pc:sldMk cId="3865605948" sldId="269"/>
            <ac:spMk id="3" creationId="{373827F3-F386-AA4E-80ED-D86DEF8C158D}"/>
          </ac:spMkLst>
        </pc:spChg>
        <pc:picChg chg="add mod">
          <ac:chgData name="Guest User" userId="93f42ca2c475fdc2" providerId="Windows Live" clId="Web-{AE9ED9C9-05C8-4949-9FA9-B4FA5538D63D}" dt="2023-05-23T20:37:23.743" v="5" actId="1076"/>
          <ac:picMkLst>
            <pc:docMk/>
            <pc:sldMk cId="3865605948" sldId="269"/>
            <ac:picMk id="2" creationId="{9E1269C0-C9E3-10DB-7EFC-749700A1C6C7}"/>
          </ac:picMkLst>
        </pc:picChg>
        <pc:inkChg chg="add">
          <ac:chgData name="Guest User" userId="93f42ca2c475fdc2" providerId="Windows Live" clId="Web-{AE9ED9C9-05C8-4949-9FA9-B4FA5538D63D}" dt="2023-05-23T20:41:47.511" v="182"/>
          <ac:inkMkLst>
            <pc:docMk/>
            <pc:sldMk cId="3865605948" sldId="269"/>
            <ac:inkMk id="8" creationId="{B4D2D00B-D847-DE2D-B9C1-F9BEB145BF3F}"/>
          </ac:inkMkLst>
        </pc:inkChg>
        <pc:inkChg chg="add mod">
          <ac:chgData name="Guest User" userId="93f42ca2c475fdc2" providerId="Windows Live" clId="Web-{AE9ED9C9-05C8-4949-9FA9-B4FA5538D63D}" dt="2023-05-23T20:42:31.467" v="190" actId="1076"/>
          <ac:inkMkLst>
            <pc:docMk/>
            <pc:sldMk cId="3865605948" sldId="269"/>
            <ac:inkMk id="9" creationId="{6981C5DE-A5CC-84A9-6DF5-572563C6886A}"/>
          </ac:inkMkLst>
        </pc:inkChg>
        <pc:inkChg chg="add del">
          <ac:chgData name="Guest User" userId="93f42ca2c475fdc2" providerId="Windows Live" clId="Web-{AE9ED9C9-05C8-4949-9FA9-B4FA5538D63D}" dt="2023-05-23T20:42:08.700" v="187"/>
          <ac:inkMkLst>
            <pc:docMk/>
            <pc:sldMk cId="3865605948" sldId="269"/>
            <ac:inkMk id="10" creationId="{8E75AF28-D660-AC6B-ECF7-26FF2DDD0C60}"/>
          </ac:inkMkLst>
        </pc:inkChg>
        <pc:inkChg chg="add del">
          <ac:chgData name="Guest User" userId="93f42ca2c475fdc2" providerId="Windows Live" clId="Web-{AE9ED9C9-05C8-4949-9FA9-B4FA5538D63D}" dt="2023-05-23T20:42:06.918" v="186"/>
          <ac:inkMkLst>
            <pc:docMk/>
            <pc:sldMk cId="3865605948" sldId="269"/>
            <ac:inkMk id="11" creationId="{62847297-FF77-198A-268D-094CAFC5E476}"/>
          </ac:inkMkLst>
        </pc:inkChg>
        <pc:cxnChg chg="add mod">
          <ac:chgData name="Guest User" userId="93f42ca2c475fdc2" providerId="Windows Live" clId="Web-{AE9ED9C9-05C8-4949-9FA9-B4FA5538D63D}" dt="2023-05-23T20:41:19.993" v="180" actId="14100"/>
          <ac:cxnSpMkLst>
            <pc:docMk/>
            <pc:sldMk cId="3865605948" sldId="269"/>
            <ac:cxnSpMk id="6" creationId="{5007A59A-51A6-F2C2-18E8-9FE74673CB05}"/>
          </ac:cxnSpMkLst>
        </pc:cxnChg>
        <pc:cxnChg chg="add mod">
          <ac:chgData name="Guest User" userId="93f42ca2c475fdc2" providerId="Windows Live" clId="Web-{AE9ED9C9-05C8-4949-9FA9-B4FA5538D63D}" dt="2023-05-23T20:41:23.869" v="181" actId="14100"/>
          <ac:cxnSpMkLst>
            <pc:docMk/>
            <pc:sldMk cId="3865605948" sldId="269"/>
            <ac:cxnSpMk id="7" creationId="{FD8734F6-44C5-626D-816B-DEC9E0C1F473}"/>
          </ac:cxnSpMkLst>
        </pc:cxnChg>
      </pc:sldChg>
      <pc:sldChg chg="addSp delSp modSp">
        <pc:chgData name="Guest User" userId="93f42ca2c475fdc2" providerId="Windows Live" clId="Web-{AE9ED9C9-05C8-4949-9FA9-B4FA5538D63D}" dt="2023-05-23T22:30:37.024" v="1488"/>
        <pc:sldMkLst>
          <pc:docMk/>
          <pc:sldMk cId="2727850971" sldId="270"/>
        </pc:sldMkLst>
        <pc:picChg chg="add del mod">
          <ac:chgData name="Guest User" userId="93f42ca2c475fdc2" providerId="Windows Live" clId="Web-{AE9ED9C9-05C8-4949-9FA9-B4FA5538D63D}" dt="2023-05-23T22:28:49.861" v="1473"/>
          <ac:picMkLst>
            <pc:docMk/>
            <pc:sldMk cId="2727850971" sldId="270"/>
            <ac:picMk id="2" creationId="{5DAF2FD5-BC04-E80E-634F-6A9DC445BDDE}"/>
          </ac:picMkLst>
        </pc:picChg>
        <pc:picChg chg="add del mod">
          <ac:chgData name="Guest User" userId="93f42ca2c475fdc2" providerId="Windows Live" clId="Web-{AE9ED9C9-05C8-4949-9FA9-B4FA5538D63D}" dt="2023-05-23T22:24:12.279" v="1425"/>
          <ac:picMkLst>
            <pc:docMk/>
            <pc:sldMk cId="2727850971" sldId="270"/>
            <ac:picMk id="6" creationId="{699DFEA8-7033-20CF-D96D-7D05B414C274}"/>
          </ac:picMkLst>
        </pc:picChg>
        <pc:picChg chg="add del mod">
          <ac:chgData name="Guest User" userId="93f42ca2c475fdc2" providerId="Windows Live" clId="Web-{AE9ED9C9-05C8-4949-9FA9-B4FA5538D63D}" dt="2023-05-23T22:29:49.005" v="1482"/>
          <ac:picMkLst>
            <pc:docMk/>
            <pc:sldMk cId="2727850971" sldId="270"/>
            <ac:picMk id="7" creationId="{3E3873A4-E830-1394-EA8F-B41309239DC4}"/>
          </ac:picMkLst>
        </pc:picChg>
        <pc:picChg chg="add del mod">
          <ac:chgData name="Guest User" userId="93f42ca2c475fdc2" providerId="Windows Live" clId="Web-{AE9ED9C9-05C8-4949-9FA9-B4FA5538D63D}" dt="2023-05-23T22:26:28.663" v="1449"/>
          <ac:picMkLst>
            <pc:docMk/>
            <pc:sldMk cId="2727850971" sldId="270"/>
            <ac:picMk id="8" creationId="{F6A65565-90C2-E0C3-7C9F-AB38A9F49705}"/>
          </ac:picMkLst>
        </pc:picChg>
        <pc:picChg chg="add mod">
          <ac:chgData name="Guest User" userId="93f42ca2c475fdc2" providerId="Windows Live" clId="Web-{AE9ED9C9-05C8-4949-9FA9-B4FA5538D63D}" dt="2023-05-23T22:30:33.430" v="1487" actId="14100"/>
          <ac:picMkLst>
            <pc:docMk/>
            <pc:sldMk cId="2727850971" sldId="270"/>
            <ac:picMk id="9" creationId="{C3231BE9-81DD-94B1-DEDA-68EE94FCF7FA}"/>
          </ac:picMkLst>
        </pc:picChg>
        <pc:picChg chg="add del mod">
          <ac:chgData name="Guest User" userId="93f42ca2c475fdc2" providerId="Windows Live" clId="Web-{AE9ED9C9-05C8-4949-9FA9-B4FA5538D63D}" dt="2023-05-23T22:30:37.024" v="1488"/>
          <ac:picMkLst>
            <pc:docMk/>
            <pc:sldMk cId="2727850971" sldId="270"/>
            <ac:picMk id="10" creationId="{CA43C635-8CFE-C042-9492-69C0556C785F}"/>
          </ac:picMkLst>
        </pc:picChg>
        <pc:picChg chg="add del mod">
          <ac:chgData name="Guest User" userId="93f42ca2c475fdc2" providerId="Windows Live" clId="Web-{AE9ED9C9-05C8-4949-9FA9-B4FA5538D63D}" dt="2023-05-23T22:28:23.030" v="1469"/>
          <ac:picMkLst>
            <pc:docMk/>
            <pc:sldMk cId="2727850971" sldId="270"/>
            <ac:picMk id="11" creationId="{C150D965-6914-DEF4-FF55-7431FBC1ED6A}"/>
          </ac:picMkLst>
        </pc:picChg>
        <pc:picChg chg="add del mod">
          <ac:chgData name="Guest User" userId="93f42ca2c475fdc2" providerId="Windows Live" clId="Web-{AE9ED9C9-05C8-4949-9FA9-B4FA5538D63D}" dt="2023-05-23T22:27:12.088" v="1460"/>
          <ac:picMkLst>
            <pc:docMk/>
            <pc:sldMk cId="2727850971" sldId="270"/>
            <ac:picMk id="12" creationId="{48368608-470B-9FA2-1F0A-65E2DB388BF0}"/>
          </ac:picMkLst>
        </pc:picChg>
        <pc:picChg chg="add del mod">
          <ac:chgData name="Guest User" userId="93f42ca2c475fdc2" providerId="Windows Live" clId="Web-{AE9ED9C9-05C8-4949-9FA9-B4FA5538D63D}" dt="2023-05-23T22:25:48.926" v="1444"/>
          <ac:picMkLst>
            <pc:docMk/>
            <pc:sldMk cId="2727850971" sldId="270"/>
            <ac:picMk id="13" creationId="{832BBEE7-89A0-A725-2A1D-939014CFFDA0}"/>
          </ac:picMkLst>
        </pc:picChg>
        <pc:picChg chg="add del mod">
          <ac:chgData name="Guest User" userId="93f42ca2c475fdc2" providerId="Windows Live" clId="Web-{AE9ED9C9-05C8-4949-9FA9-B4FA5538D63D}" dt="2023-05-23T22:24:47.391" v="1432"/>
          <ac:picMkLst>
            <pc:docMk/>
            <pc:sldMk cId="2727850971" sldId="270"/>
            <ac:picMk id="14" creationId="{A4E6D4EB-7812-1418-4DD7-10CF5C205752}"/>
          </ac:picMkLst>
        </pc:picChg>
      </pc:sldChg>
      <pc:sldChg chg="addSp modSp">
        <pc:chgData name="Guest User" userId="93f42ca2c475fdc2" providerId="Windows Live" clId="Web-{AE9ED9C9-05C8-4949-9FA9-B4FA5538D63D}" dt="2023-05-23T22:42:11.837" v="1570" actId="20577"/>
        <pc:sldMkLst>
          <pc:docMk/>
          <pc:sldMk cId="981671777" sldId="296"/>
        </pc:sldMkLst>
        <pc:spChg chg="mod">
          <ac:chgData name="Guest User" userId="93f42ca2c475fdc2" providerId="Windows Live" clId="Web-{AE9ED9C9-05C8-4949-9FA9-B4FA5538D63D}" dt="2023-05-23T22:42:11.837" v="1570" actId="20577"/>
          <ac:spMkLst>
            <pc:docMk/>
            <pc:sldMk cId="981671777" sldId="296"/>
            <ac:spMk id="5" creationId="{85D9F803-CDBC-C74C-AF1B-2B5937D1C241}"/>
          </ac:spMkLst>
        </pc:spChg>
        <pc:picChg chg="add mod modCrop">
          <ac:chgData name="Guest User" userId="93f42ca2c475fdc2" providerId="Windows Live" clId="Web-{AE9ED9C9-05C8-4949-9FA9-B4FA5538D63D}" dt="2023-05-23T22:42:03.868" v="1567" actId="1076"/>
          <ac:picMkLst>
            <pc:docMk/>
            <pc:sldMk cId="981671777" sldId="296"/>
            <ac:picMk id="4" creationId="{BE190AA2-87B3-7645-EA01-D7735F834396}"/>
          </ac:picMkLst>
        </pc:picChg>
      </pc:sldChg>
      <pc:sldChg chg="addSp modSp">
        <pc:chgData name="Guest User" userId="93f42ca2c475fdc2" providerId="Windows Live" clId="Web-{AE9ED9C9-05C8-4949-9FA9-B4FA5538D63D}" dt="2023-05-23T20:57:59.313" v="463" actId="20577"/>
        <pc:sldMkLst>
          <pc:docMk/>
          <pc:sldMk cId="3869789237" sldId="304"/>
        </pc:sldMkLst>
        <pc:spChg chg="mod">
          <ac:chgData name="Guest User" userId="93f42ca2c475fdc2" providerId="Windows Live" clId="Web-{AE9ED9C9-05C8-4949-9FA9-B4FA5538D63D}" dt="2023-05-23T20:57:59.313" v="463" actId="20577"/>
          <ac:spMkLst>
            <pc:docMk/>
            <pc:sldMk cId="3869789237" sldId="304"/>
            <ac:spMk id="3" creationId="{373827F3-F386-AA4E-80ED-D86DEF8C158D}"/>
          </ac:spMkLst>
        </pc:spChg>
        <pc:picChg chg="add mod">
          <ac:chgData name="Guest User" userId="93f42ca2c475fdc2" providerId="Windows Live" clId="Web-{AE9ED9C9-05C8-4949-9FA9-B4FA5538D63D}" dt="2023-05-23T20:46:06.373" v="199" actId="1076"/>
          <ac:picMkLst>
            <pc:docMk/>
            <pc:sldMk cId="3869789237" sldId="304"/>
            <ac:picMk id="2" creationId="{32F02F9D-35C4-6747-CE57-2D8FDD76E5E0}"/>
          </ac:picMkLst>
        </pc:picChg>
      </pc:sldChg>
      <pc:sldChg chg="addSp modSp">
        <pc:chgData name="Guest User" userId="93f42ca2c475fdc2" providerId="Windows Live" clId="Web-{AE9ED9C9-05C8-4949-9FA9-B4FA5538D63D}" dt="2023-05-23T21:34:34.512" v="802" actId="20577"/>
        <pc:sldMkLst>
          <pc:docMk/>
          <pc:sldMk cId="80090182" sldId="305"/>
        </pc:sldMkLst>
        <pc:spChg chg="mod">
          <ac:chgData name="Guest User" userId="93f42ca2c475fdc2" providerId="Windows Live" clId="Web-{AE9ED9C9-05C8-4949-9FA9-B4FA5538D63D}" dt="2023-05-23T21:34:34.512" v="802" actId="20577"/>
          <ac:spMkLst>
            <pc:docMk/>
            <pc:sldMk cId="80090182" sldId="305"/>
            <ac:spMk id="3" creationId="{373827F3-F386-AA4E-80ED-D86DEF8C158D}"/>
          </ac:spMkLst>
        </pc:spChg>
        <pc:picChg chg="add mod">
          <ac:chgData name="Guest User" userId="93f42ca2c475fdc2" providerId="Windows Live" clId="Web-{AE9ED9C9-05C8-4949-9FA9-B4FA5538D63D}" dt="2023-05-23T21:07:30.962" v="542" actId="14100"/>
          <ac:picMkLst>
            <pc:docMk/>
            <pc:sldMk cId="80090182" sldId="305"/>
            <ac:picMk id="2" creationId="{C86CB270-5E0E-537C-17E9-784DDE9FB4B8}"/>
          </ac:picMkLst>
        </pc:picChg>
      </pc:sldChg>
      <pc:sldChg chg="addSp delSp modSp">
        <pc:chgData name="Guest User" userId="93f42ca2c475fdc2" providerId="Windows Live" clId="Web-{AE9ED9C9-05C8-4949-9FA9-B4FA5538D63D}" dt="2023-05-23T22:09:14.311" v="1194" actId="14100"/>
        <pc:sldMkLst>
          <pc:docMk/>
          <pc:sldMk cId="3145340593" sldId="306"/>
        </pc:sldMkLst>
        <pc:spChg chg="mod">
          <ac:chgData name="Guest User" userId="93f42ca2c475fdc2" providerId="Windows Live" clId="Web-{AE9ED9C9-05C8-4949-9FA9-B4FA5538D63D}" dt="2023-05-23T22:09:14.311" v="1194" actId="14100"/>
          <ac:spMkLst>
            <pc:docMk/>
            <pc:sldMk cId="3145340593" sldId="306"/>
            <ac:spMk id="3" creationId="{373827F3-F386-AA4E-80ED-D86DEF8C158D}"/>
          </ac:spMkLst>
        </pc:spChg>
        <pc:spChg chg="add mod">
          <ac:chgData name="Guest User" userId="93f42ca2c475fdc2" providerId="Windows Live" clId="Web-{AE9ED9C9-05C8-4949-9FA9-B4FA5538D63D}" dt="2023-05-23T22:08:33.777" v="1137" actId="14100"/>
          <ac:spMkLst>
            <pc:docMk/>
            <pc:sldMk cId="3145340593" sldId="306"/>
            <ac:spMk id="8" creationId="{F04FB8E7-0E6A-4F6A-D02E-25950B5CF8F9}"/>
          </ac:spMkLst>
        </pc:spChg>
        <pc:picChg chg="add mod">
          <ac:chgData name="Guest User" userId="93f42ca2c475fdc2" providerId="Windows Live" clId="Web-{AE9ED9C9-05C8-4949-9FA9-B4FA5538D63D}" dt="2023-05-23T22:04:34.089" v="1096" actId="1076"/>
          <ac:picMkLst>
            <pc:docMk/>
            <pc:sldMk cId="3145340593" sldId="306"/>
            <ac:picMk id="2" creationId="{BB3B9A1F-C727-DF01-B9D8-9377337D571E}"/>
          </ac:picMkLst>
        </pc:picChg>
        <pc:inkChg chg="add del">
          <ac:chgData name="Guest User" userId="93f42ca2c475fdc2" providerId="Windows Live" clId="Web-{AE9ED9C9-05C8-4949-9FA9-B4FA5538D63D}" dt="2023-05-23T22:06:59.333" v="1126"/>
          <ac:inkMkLst>
            <pc:docMk/>
            <pc:sldMk cId="3145340593" sldId="306"/>
            <ac:inkMk id="6" creationId="{CFD958BF-8C4F-A787-E0E5-13564CD59522}"/>
          </ac:inkMkLst>
        </pc:inkChg>
        <pc:inkChg chg="add">
          <ac:chgData name="Guest User" userId="93f42ca2c475fdc2" providerId="Windows Live" clId="Web-{AE9ED9C9-05C8-4949-9FA9-B4FA5538D63D}" dt="2023-05-23T22:07:03.896" v="1127"/>
          <ac:inkMkLst>
            <pc:docMk/>
            <pc:sldMk cId="3145340593" sldId="306"/>
            <ac:inkMk id="7" creationId="{480D6ECD-13D4-7E5A-9965-C76FD323ABDC}"/>
          </ac:inkMkLst>
        </pc:inkChg>
      </pc:sldChg>
      <pc:sldChg chg="addSp modSp">
        <pc:chgData name="Guest User" userId="93f42ca2c475fdc2" providerId="Windows Live" clId="Web-{AE9ED9C9-05C8-4949-9FA9-B4FA5538D63D}" dt="2023-05-23T21:56:30.009" v="969" actId="20577"/>
        <pc:sldMkLst>
          <pc:docMk/>
          <pc:sldMk cId="1106727586" sldId="307"/>
        </pc:sldMkLst>
        <pc:spChg chg="mod">
          <ac:chgData name="Guest User" userId="93f42ca2c475fdc2" providerId="Windows Live" clId="Web-{AE9ED9C9-05C8-4949-9FA9-B4FA5538D63D}" dt="2023-05-23T21:56:30.009" v="969" actId="20577"/>
          <ac:spMkLst>
            <pc:docMk/>
            <pc:sldMk cId="1106727586" sldId="307"/>
            <ac:spMk id="3" creationId="{373827F3-F386-AA4E-80ED-D86DEF8C158D}"/>
          </ac:spMkLst>
        </pc:spChg>
        <pc:picChg chg="add mod">
          <ac:chgData name="Guest User" userId="93f42ca2c475fdc2" providerId="Windows Live" clId="Web-{AE9ED9C9-05C8-4949-9FA9-B4FA5538D63D}" dt="2023-05-23T21:37:09.069" v="813" actId="1076"/>
          <ac:picMkLst>
            <pc:docMk/>
            <pc:sldMk cId="1106727586" sldId="307"/>
            <ac:picMk id="2" creationId="{546B763E-D861-E7CE-49FA-7E8BC07552F6}"/>
          </ac:picMkLst>
        </pc:picChg>
      </pc:sldChg>
      <pc:sldChg chg="addSp delSp modSp">
        <pc:chgData name="Guest User" userId="93f42ca2c475fdc2" providerId="Windows Live" clId="Web-{AE9ED9C9-05C8-4949-9FA9-B4FA5538D63D}" dt="2023-05-23T22:21:58.551" v="1385" actId="20577"/>
        <pc:sldMkLst>
          <pc:docMk/>
          <pc:sldMk cId="706594483" sldId="308"/>
        </pc:sldMkLst>
        <pc:spChg chg="mod">
          <ac:chgData name="Guest User" userId="93f42ca2c475fdc2" providerId="Windows Live" clId="Web-{AE9ED9C9-05C8-4949-9FA9-B4FA5538D63D}" dt="2023-05-23T22:21:58.551" v="1385" actId="20577"/>
          <ac:spMkLst>
            <pc:docMk/>
            <pc:sldMk cId="706594483" sldId="308"/>
            <ac:spMk id="3" creationId="{373827F3-F386-AA4E-80ED-D86DEF8C158D}"/>
          </ac:spMkLst>
        </pc:spChg>
        <pc:picChg chg="add mod">
          <ac:chgData name="Guest User" userId="93f42ca2c475fdc2" providerId="Windows Live" clId="Web-{AE9ED9C9-05C8-4949-9FA9-B4FA5538D63D}" dt="2023-05-23T22:16:29.169" v="1201" actId="14100"/>
          <ac:picMkLst>
            <pc:docMk/>
            <pc:sldMk cId="706594483" sldId="308"/>
            <ac:picMk id="2" creationId="{D2257D98-8129-315E-F1D6-1BCD5753E651}"/>
          </ac:picMkLst>
        </pc:picChg>
        <pc:cxnChg chg="add del mod">
          <ac:chgData name="Guest User" userId="93f42ca2c475fdc2" providerId="Windows Live" clId="Web-{AE9ED9C9-05C8-4949-9FA9-B4FA5538D63D}" dt="2023-05-23T22:20:03.981" v="1278"/>
          <ac:cxnSpMkLst>
            <pc:docMk/>
            <pc:sldMk cId="706594483" sldId="308"/>
            <ac:cxnSpMk id="6" creationId="{724FB7E6-EF9B-26C8-099E-27777FBBDCCE}"/>
          </ac:cxnSpMkLst>
        </pc:cxnChg>
      </pc:sldChg>
      <pc:sldChg chg="addSp modSp">
        <pc:chgData name="Guest User" userId="93f42ca2c475fdc2" providerId="Windows Live" clId="Web-{AE9ED9C9-05C8-4949-9FA9-B4FA5538D63D}" dt="2023-05-23T22:24:28.686" v="1431" actId="14100"/>
        <pc:sldMkLst>
          <pc:docMk/>
          <pc:sldMk cId="1794738657" sldId="309"/>
        </pc:sldMkLst>
        <pc:picChg chg="add mod">
          <ac:chgData name="Guest User" userId="93f42ca2c475fdc2" providerId="Windows Live" clId="Web-{AE9ED9C9-05C8-4949-9FA9-B4FA5538D63D}" dt="2023-05-23T22:24:28.686" v="1431" actId="14100"/>
          <ac:picMkLst>
            <pc:docMk/>
            <pc:sldMk cId="1794738657" sldId="309"/>
            <ac:picMk id="2" creationId="{9D4BAC10-BC9A-31CF-CDB2-D3FF41AD419F}"/>
          </ac:picMkLst>
        </pc:picChg>
      </pc:sldChg>
      <pc:sldChg chg="addSp delSp modSp">
        <pc:chgData name="Guest User" userId="93f42ca2c475fdc2" providerId="Windows Live" clId="Web-{AE9ED9C9-05C8-4949-9FA9-B4FA5538D63D}" dt="2023-05-23T22:25:32.956" v="1443" actId="14100"/>
        <pc:sldMkLst>
          <pc:docMk/>
          <pc:sldMk cId="4010014743" sldId="310"/>
        </pc:sldMkLst>
        <pc:picChg chg="add del mod">
          <ac:chgData name="Guest User" userId="93f42ca2c475fdc2" providerId="Windows Live" clId="Web-{AE9ED9C9-05C8-4949-9FA9-B4FA5538D63D}" dt="2023-05-23T22:25:09.517" v="1438"/>
          <ac:picMkLst>
            <pc:docMk/>
            <pc:sldMk cId="4010014743" sldId="310"/>
            <ac:picMk id="2" creationId="{F30972A1-34A3-7AC1-DE40-45B31785235A}"/>
          </ac:picMkLst>
        </pc:picChg>
        <pc:picChg chg="add mod">
          <ac:chgData name="Guest User" userId="93f42ca2c475fdc2" providerId="Windows Live" clId="Web-{AE9ED9C9-05C8-4949-9FA9-B4FA5538D63D}" dt="2023-05-23T22:25:32.956" v="1443" actId="14100"/>
          <ac:picMkLst>
            <pc:docMk/>
            <pc:sldMk cId="4010014743" sldId="310"/>
            <ac:picMk id="6" creationId="{C1558BB5-134F-7EAC-9EE7-7D1D327E8A03}"/>
          </ac:picMkLst>
        </pc:picChg>
      </pc:sldChg>
      <pc:sldChg chg="addSp modSp">
        <pc:chgData name="Guest User" userId="93f42ca2c475fdc2" providerId="Windows Live" clId="Web-{AE9ED9C9-05C8-4949-9FA9-B4FA5538D63D}" dt="2023-05-23T22:26:03.193" v="1448" actId="14100"/>
        <pc:sldMkLst>
          <pc:docMk/>
          <pc:sldMk cId="2735560525" sldId="311"/>
        </pc:sldMkLst>
        <pc:picChg chg="add mod">
          <ac:chgData name="Guest User" userId="93f42ca2c475fdc2" providerId="Windows Live" clId="Web-{AE9ED9C9-05C8-4949-9FA9-B4FA5538D63D}" dt="2023-05-23T22:26:03.193" v="1448" actId="14100"/>
          <ac:picMkLst>
            <pc:docMk/>
            <pc:sldMk cId="2735560525" sldId="311"/>
            <ac:picMk id="2" creationId="{21ADE3F7-B086-7209-F7DC-E66F1562B06E}"/>
          </ac:picMkLst>
        </pc:picChg>
      </pc:sldChg>
      <pc:sldChg chg="addSp modSp">
        <pc:chgData name="Guest User" userId="93f42ca2c475fdc2" providerId="Windows Live" clId="Web-{AE9ED9C9-05C8-4949-9FA9-B4FA5538D63D}" dt="2023-05-23T22:26:49.883" v="1457" actId="14100"/>
        <pc:sldMkLst>
          <pc:docMk/>
          <pc:sldMk cId="1434679925" sldId="312"/>
        </pc:sldMkLst>
        <pc:picChg chg="add mod">
          <ac:chgData name="Guest User" userId="93f42ca2c475fdc2" providerId="Windows Live" clId="Web-{AE9ED9C9-05C8-4949-9FA9-B4FA5538D63D}" dt="2023-05-23T22:26:49.883" v="1457" actId="14100"/>
          <ac:picMkLst>
            <pc:docMk/>
            <pc:sldMk cId="1434679925" sldId="312"/>
            <ac:picMk id="2" creationId="{0AAB7C12-1BC0-1E95-83F2-FDA41B465F8B}"/>
          </ac:picMkLst>
        </pc:picChg>
      </pc:sldChg>
      <pc:sldChg chg="addSp modSp">
        <pc:chgData name="Guest User" userId="93f42ca2c475fdc2" providerId="Windows Live" clId="Web-{AE9ED9C9-05C8-4949-9FA9-B4FA5538D63D}" dt="2023-05-23T22:28:35.750" v="1472" actId="14100"/>
        <pc:sldMkLst>
          <pc:docMk/>
          <pc:sldMk cId="1756972646" sldId="313"/>
        </pc:sldMkLst>
        <pc:picChg chg="add mod">
          <ac:chgData name="Guest User" userId="93f42ca2c475fdc2" providerId="Windows Live" clId="Web-{AE9ED9C9-05C8-4949-9FA9-B4FA5538D63D}" dt="2023-05-23T22:28:35.750" v="1472" actId="14100"/>
          <ac:picMkLst>
            <pc:docMk/>
            <pc:sldMk cId="1756972646" sldId="313"/>
            <ac:picMk id="2" creationId="{1722F20E-9BDC-DF70-27E1-DF8E1899580F}"/>
          </ac:picMkLst>
        </pc:picChg>
      </pc:sldChg>
      <pc:sldChg chg="addSp delSp modSp">
        <pc:chgData name="Guest User" userId="93f42ca2c475fdc2" providerId="Windows Live" clId="Web-{AE9ED9C9-05C8-4949-9FA9-B4FA5538D63D}" dt="2023-05-23T22:28:06.764" v="1468" actId="1076"/>
        <pc:sldMkLst>
          <pc:docMk/>
          <pc:sldMk cId="639399535" sldId="314"/>
        </pc:sldMkLst>
        <pc:picChg chg="add del mod">
          <ac:chgData name="Guest User" userId="93f42ca2c475fdc2" providerId="Windows Live" clId="Web-{AE9ED9C9-05C8-4949-9FA9-B4FA5538D63D}" dt="2023-05-23T22:28:01.873" v="1467"/>
          <ac:picMkLst>
            <pc:docMk/>
            <pc:sldMk cId="639399535" sldId="314"/>
            <ac:picMk id="2" creationId="{7B69EC81-7367-D839-3283-6C2F86A31B40}"/>
          </ac:picMkLst>
        </pc:picChg>
        <pc:picChg chg="add mod">
          <ac:chgData name="Guest User" userId="93f42ca2c475fdc2" providerId="Windows Live" clId="Web-{AE9ED9C9-05C8-4949-9FA9-B4FA5538D63D}" dt="2023-05-23T22:28:06.764" v="1468" actId="1076"/>
          <ac:picMkLst>
            <pc:docMk/>
            <pc:sldMk cId="639399535" sldId="314"/>
            <ac:picMk id="3" creationId="{512E5085-484E-D94E-9638-660B142333B7}"/>
          </ac:picMkLst>
        </pc:picChg>
      </pc:sldChg>
      <pc:sldChg chg="addSp delSp modSp">
        <pc:chgData name="Guest User" userId="93f42ca2c475fdc2" providerId="Windows Live" clId="Web-{AE9ED9C9-05C8-4949-9FA9-B4FA5538D63D}" dt="2023-05-23T22:29:34.160" v="1481" actId="14100"/>
        <pc:sldMkLst>
          <pc:docMk/>
          <pc:sldMk cId="3566646398" sldId="315"/>
        </pc:sldMkLst>
        <pc:picChg chg="add del mod">
          <ac:chgData name="Guest User" userId="93f42ca2c475fdc2" providerId="Windows Live" clId="Web-{AE9ED9C9-05C8-4949-9FA9-B4FA5538D63D}" dt="2023-05-23T22:29:30.363" v="1480"/>
          <ac:picMkLst>
            <pc:docMk/>
            <pc:sldMk cId="3566646398" sldId="315"/>
            <ac:picMk id="2" creationId="{B7D7CA30-B0CA-5C74-8888-FB8DCBB4A4EC}"/>
          </ac:picMkLst>
        </pc:picChg>
        <pc:picChg chg="add mod">
          <ac:chgData name="Guest User" userId="93f42ca2c475fdc2" providerId="Windows Live" clId="Web-{AE9ED9C9-05C8-4949-9FA9-B4FA5538D63D}" dt="2023-05-23T22:29:34.160" v="1481" actId="14100"/>
          <ac:picMkLst>
            <pc:docMk/>
            <pc:sldMk cId="3566646398" sldId="315"/>
            <ac:picMk id="6" creationId="{563A3D39-E683-042B-07C5-3B0BD8444E5C}"/>
          </ac:picMkLst>
        </pc:picChg>
      </pc:sldChg>
      <pc:sldChg chg="addSp modSp">
        <pc:chgData name="Guest User" userId="93f42ca2c475fdc2" providerId="Windows Live" clId="Web-{AE9ED9C9-05C8-4949-9FA9-B4FA5538D63D}" dt="2023-05-23T22:30:00.225" v="1485" actId="14100"/>
        <pc:sldMkLst>
          <pc:docMk/>
          <pc:sldMk cId="1398439132" sldId="316"/>
        </pc:sldMkLst>
        <pc:picChg chg="add mod">
          <ac:chgData name="Guest User" userId="93f42ca2c475fdc2" providerId="Windows Live" clId="Web-{AE9ED9C9-05C8-4949-9FA9-B4FA5538D63D}" dt="2023-05-23T22:30:00.225" v="1485" actId="14100"/>
          <ac:picMkLst>
            <pc:docMk/>
            <pc:sldMk cId="1398439132" sldId="316"/>
            <ac:picMk id="2" creationId="{7C80734E-5283-CB2B-21A0-EC11BD5B9357}"/>
          </ac:picMkLst>
        </pc:picChg>
      </pc:sldChg>
      <pc:sldChg chg="addSp modSp">
        <pc:chgData name="Guest User" userId="93f42ca2c475fdc2" providerId="Windows Live" clId="Web-{AE9ED9C9-05C8-4949-9FA9-B4FA5538D63D}" dt="2023-05-23T22:30:55.260" v="1492" actId="1076"/>
        <pc:sldMkLst>
          <pc:docMk/>
          <pc:sldMk cId="3975168428" sldId="317"/>
        </pc:sldMkLst>
        <pc:picChg chg="add mod">
          <ac:chgData name="Guest User" userId="93f42ca2c475fdc2" providerId="Windows Live" clId="Web-{AE9ED9C9-05C8-4949-9FA9-B4FA5538D63D}" dt="2023-05-23T22:30:55.260" v="1492" actId="1076"/>
          <ac:picMkLst>
            <pc:docMk/>
            <pc:sldMk cId="3975168428" sldId="317"/>
            <ac:picMk id="2" creationId="{C5474FC3-B0C5-6F32-8745-7F6BC7F00A09}"/>
          </ac:picMkLst>
        </pc:picChg>
      </pc:sldChg>
      <pc:sldChg chg="addSp modSp mod setBg">
        <pc:chgData name="Guest User" userId="93f42ca2c475fdc2" providerId="Windows Live" clId="Web-{AE9ED9C9-05C8-4949-9FA9-B4FA5538D63D}" dt="2023-05-23T22:41:03.397" v="1558"/>
        <pc:sldMkLst>
          <pc:docMk/>
          <pc:sldMk cId="239597884" sldId="318"/>
        </pc:sldMkLst>
        <pc:spChg chg="mod ord">
          <ac:chgData name="Guest User" userId="93f42ca2c475fdc2" providerId="Windows Live" clId="Web-{AE9ED9C9-05C8-4949-9FA9-B4FA5538D63D}" dt="2023-05-23T22:41:03.397" v="1558"/>
          <ac:spMkLst>
            <pc:docMk/>
            <pc:sldMk cId="239597884" sldId="318"/>
            <ac:spMk id="3" creationId="{8C82F32A-22A5-0046-9FAC-5295E4FA5A12}"/>
          </ac:spMkLst>
        </pc:spChg>
        <pc:spChg chg="mod ord">
          <ac:chgData name="Guest User" userId="93f42ca2c475fdc2" providerId="Windows Live" clId="Web-{AE9ED9C9-05C8-4949-9FA9-B4FA5538D63D}" dt="2023-05-23T22:41:03.397" v="1558"/>
          <ac:spMkLst>
            <pc:docMk/>
            <pc:sldMk cId="239597884" sldId="318"/>
            <ac:spMk id="5" creationId="{85D9F803-CDBC-C74C-AF1B-2B5937D1C241}"/>
          </ac:spMkLst>
        </pc:spChg>
        <pc:spChg chg="mod">
          <ac:chgData name="Guest User" userId="93f42ca2c475fdc2" providerId="Windows Live" clId="Web-{AE9ED9C9-05C8-4949-9FA9-B4FA5538D63D}" dt="2023-05-23T22:41:03.397" v="1558"/>
          <ac:spMkLst>
            <pc:docMk/>
            <pc:sldMk cId="239597884" sldId="318"/>
            <ac:spMk id="8" creationId="{2E0ECA32-E146-40DA-85CD-9677244BC3EC}"/>
          </ac:spMkLst>
        </pc:spChg>
        <pc:spChg chg="add">
          <ac:chgData name="Guest User" userId="93f42ca2c475fdc2" providerId="Windows Live" clId="Web-{AE9ED9C9-05C8-4949-9FA9-B4FA5538D63D}" dt="2023-05-23T22:41:03.397" v="1558"/>
          <ac:spMkLst>
            <pc:docMk/>
            <pc:sldMk cId="239597884" sldId="318"/>
            <ac:spMk id="13" creationId="{23E547B5-89CF-4EC0-96DE-25771AED0799}"/>
          </ac:spMkLst>
        </pc:spChg>
        <pc:spChg chg="add">
          <ac:chgData name="Guest User" userId="93f42ca2c475fdc2" providerId="Windows Live" clId="Web-{AE9ED9C9-05C8-4949-9FA9-B4FA5538D63D}" dt="2023-05-23T22:41:03.397" v="1558"/>
          <ac:spMkLst>
            <pc:docMk/>
            <pc:sldMk cId="239597884" sldId="318"/>
            <ac:spMk id="15" creationId="{3F0B8CEB-8279-4E5E-A0CE-1FC9F71736F2}"/>
          </ac:spMkLst>
        </pc:spChg>
        <pc:picChg chg="add mod modCrop">
          <ac:chgData name="Guest User" userId="93f42ca2c475fdc2" providerId="Windows Live" clId="Web-{AE9ED9C9-05C8-4949-9FA9-B4FA5538D63D}" dt="2023-05-23T22:41:03.397" v="1558"/>
          <ac:picMkLst>
            <pc:docMk/>
            <pc:sldMk cId="239597884" sldId="318"/>
            <ac:picMk id="2" creationId="{28EF344E-9BFA-60F5-A75D-83D86F3C2E8A}"/>
          </ac:picMkLst>
        </pc:picChg>
      </pc:sldChg>
      <pc:sldChg chg="addSp delSp modSp mod setBg">
        <pc:chgData name="Guest User" userId="93f42ca2c475fdc2" providerId="Windows Live" clId="Web-{AE9ED9C9-05C8-4949-9FA9-B4FA5538D63D}" dt="2023-05-23T22:41:15.708" v="1559"/>
        <pc:sldMkLst>
          <pc:docMk/>
          <pc:sldMk cId="232499080" sldId="319"/>
        </pc:sldMkLst>
        <pc:spChg chg="mod ord">
          <ac:chgData name="Guest User" userId="93f42ca2c475fdc2" providerId="Windows Live" clId="Web-{AE9ED9C9-05C8-4949-9FA9-B4FA5538D63D}" dt="2023-05-23T22:41:15.708" v="1559"/>
          <ac:spMkLst>
            <pc:docMk/>
            <pc:sldMk cId="232499080" sldId="319"/>
            <ac:spMk id="3" creationId="{8C82F32A-22A5-0046-9FAC-5295E4FA5A12}"/>
          </ac:spMkLst>
        </pc:spChg>
        <pc:spChg chg="mod ord">
          <ac:chgData name="Guest User" userId="93f42ca2c475fdc2" providerId="Windows Live" clId="Web-{AE9ED9C9-05C8-4949-9FA9-B4FA5538D63D}" dt="2023-05-23T22:41:15.708" v="1559"/>
          <ac:spMkLst>
            <pc:docMk/>
            <pc:sldMk cId="232499080" sldId="319"/>
            <ac:spMk id="5" creationId="{85D9F803-CDBC-C74C-AF1B-2B5937D1C241}"/>
          </ac:spMkLst>
        </pc:spChg>
        <pc:spChg chg="mod">
          <ac:chgData name="Guest User" userId="93f42ca2c475fdc2" providerId="Windows Live" clId="Web-{AE9ED9C9-05C8-4949-9FA9-B4FA5538D63D}" dt="2023-05-23T22:41:15.708" v="1559"/>
          <ac:spMkLst>
            <pc:docMk/>
            <pc:sldMk cId="232499080" sldId="319"/>
            <ac:spMk id="8" creationId="{34C97452-C78A-4701-B8AB-ABFE63D5BEDE}"/>
          </ac:spMkLst>
        </pc:spChg>
        <pc:spChg chg="add">
          <ac:chgData name="Guest User" userId="93f42ca2c475fdc2" providerId="Windows Live" clId="Web-{AE9ED9C9-05C8-4949-9FA9-B4FA5538D63D}" dt="2023-05-23T22:41:15.708" v="1559"/>
          <ac:spMkLst>
            <pc:docMk/>
            <pc:sldMk cId="232499080" sldId="319"/>
            <ac:spMk id="10" creationId="{9F79630B-0F0B-446E-A637-38FA8F61D10E}"/>
          </ac:spMkLst>
        </pc:spChg>
        <pc:spChg chg="add">
          <ac:chgData name="Guest User" userId="93f42ca2c475fdc2" providerId="Windows Live" clId="Web-{AE9ED9C9-05C8-4949-9FA9-B4FA5538D63D}" dt="2023-05-23T22:41:15.708" v="1559"/>
          <ac:spMkLst>
            <pc:docMk/>
            <pc:sldMk cId="232499080" sldId="319"/>
            <ac:spMk id="11" creationId="{B3437C99-FC8E-4311-B48A-F0C4C329B154}"/>
          </ac:spMkLst>
        </pc:spChg>
        <pc:spChg chg="add del">
          <ac:chgData name="Guest User" userId="93f42ca2c475fdc2" providerId="Windows Live" clId="Web-{AE9ED9C9-05C8-4949-9FA9-B4FA5538D63D}" dt="2023-05-23T22:39:18.794" v="1541"/>
          <ac:spMkLst>
            <pc:docMk/>
            <pc:sldMk cId="232499080" sldId="319"/>
            <ac:spMk id="13" creationId="{23E547B5-89CF-4EC0-96DE-25771AED0799}"/>
          </ac:spMkLst>
        </pc:spChg>
        <pc:spChg chg="add del">
          <ac:chgData name="Guest User" userId="93f42ca2c475fdc2" providerId="Windows Live" clId="Web-{AE9ED9C9-05C8-4949-9FA9-B4FA5538D63D}" dt="2023-05-23T22:39:18.794" v="1541"/>
          <ac:spMkLst>
            <pc:docMk/>
            <pc:sldMk cId="232499080" sldId="319"/>
            <ac:spMk id="15" creationId="{3F0B8CEB-8279-4E5E-A0CE-1FC9F71736F2}"/>
          </ac:spMkLst>
        </pc:spChg>
        <pc:spChg chg="add del">
          <ac:chgData name="Guest User" userId="93f42ca2c475fdc2" providerId="Windows Live" clId="Web-{AE9ED9C9-05C8-4949-9FA9-B4FA5538D63D}" dt="2023-05-23T22:39:31.467" v="1543"/>
          <ac:spMkLst>
            <pc:docMk/>
            <pc:sldMk cId="232499080" sldId="319"/>
            <ac:spMk id="17" creationId="{D009D6D5-DAC2-4A8B-A17A-E206B9012D09}"/>
          </ac:spMkLst>
        </pc:spChg>
        <pc:picChg chg="add mod modCrop">
          <ac:chgData name="Guest User" userId="93f42ca2c475fdc2" providerId="Windows Live" clId="Web-{AE9ED9C9-05C8-4949-9FA9-B4FA5538D63D}" dt="2023-05-23T22:41:15.708" v="1559"/>
          <ac:picMkLst>
            <pc:docMk/>
            <pc:sldMk cId="232499080" sldId="319"/>
            <ac:picMk id="2" creationId="{E0654DC6-E530-A85F-1ABD-5AB0A364456E}"/>
          </ac:picMkLst>
        </pc:picChg>
        <pc:picChg chg="add del mod modCrop">
          <ac:chgData name="Guest User" userId="93f42ca2c475fdc2" providerId="Windows Live" clId="Web-{AE9ED9C9-05C8-4949-9FA9-B4FA5538D63D}" dt="2023-05-23T22:38:13.180" v="1536"/>
          <ac:picMkLst>
            <pc:docMk/>
            <pc:sldMk cId="232499080" sldId="319"/>
            <ac:picMk id="4" creationId="{B1D25B03-EACE-D48E-C993-0D392C894A6F}"/>
          </ac:picMkLst>
        </pc:picChg>
      </pc:sldChg>
      <pc:sldChg chg="addSp delSp modSp add mod replId setBg">
        <pc:chgData name="Guest User" userId="93f42ca2c475fdc2" providerId="Windows Live" clId="Web-{AE9ED9C9-05C8-4949-9FA9-B4FA5538D63D}" dt="2023-05-23T22:40:16.861" v="1556" actId="20577"/>
        <pc:sldMkLst>
          <pc:docMk/>
          <pc:sldMk cId="3040882000" sldId="333"/>
        </pc:sldMkLst>
        <pc:spChg chg="mod ord">
          <ac:chgData name="Guest User" userId="93f42ca2c475fdc2" providerId="Windows Live" clId="Web-{AE9ED9C9-05C8-4949-9FA9-B4FA5538D63D}" dt="2023-05-23T22:38:46.808" v="1538"/>
          <ac:spMkLst>
            <pc:docMk/>
            <pc:sldMk cId="3040882000" sldId="333"/>
            <ac:spMk id="3" creationId="{8C82F32A-22A5-0046-9FAC-5295E4FA5A12}"/>
          </ac:spMkLst>
        </pc:spChg>
        <pc:spChg chg="mod ord">
          <ac:chgData name="Guest User" userId="93f42ca2c475fdc2" providerId="Windows Live" clId="Web-{AE9ED9C9-05C8-4949-9FA9-B4FA5538D63D}" dt="2023-05-23T22:38:46.808" v="1538"/>
          <ac:spMkLst>
            <pc:docMk/>
            <pc:sldMk cId="3040882000" sldId="333"/>
            <ac:spMk id="5" creationId="{85D9F803-CDBC-C74C-AF1B-2B5937D1C241}"/>
          </ac:spMkLst>
        </pc:spChg>
        <pc:spChg chg="mod">
          <ac:chgData name="Guest User" userId="93f42ca2c475fdc2" providerId="Windows Live" clId="Web-{AE9ED9C9-05C8-4949-9FA9-B4FA5538D63D}" dt="2023-05-23T22:40:16.861" v="1556" actId="20577"/>
          <ac:spMkLst>
            <pc:docMk/>
            <pc:sldMk cId="3040882000" sldId="333"/>
            <ac:spMk id="8" creationId="{34C97452-C78A-4701-B8AB-ABFE63D5BEDE}"/>
          </ac:spMkLst>
        </pc:spChg>
        <pc:spChg chg="add">
          <ac:chgData name="Guest User" userId="93f42ca2c475fdc2" providerId="Windows Live" clId="Web-{AE9ED9C9-05C8-4949-9FA9-B4FA5538D63D}" dt="2023-05-23T22:38:46.808" v="1538"/>
          <ac:spMkLst>
            <pc:docMk/>
            <pc:sldMk cId="3040882000" sldId="333"/>
            <ac:spMk id="13" creationId="{23E547B5-89CF-4EC0-96DE-25771AED0799}"/>
          </ac:spMkLst>
        </pc:spChg>
        <pc:spChg chg="add">
          <ac:chgData name="Guest User" userId="93f42ca2c475fdc2" providerId="Windows Live" clId="Web-{AE9ED9C9-05C8-4949-9FA9-B4FA5538D63D}" dt="2023-05-23T22:38:46.808" v="1538"/>
          <ac:spMkLst>
            <pc:docMk/>
            <pc:sldMk cId="3040882000" sldId="333"/>
            <ac:spMk id="15" creationId="{3F0B8CEB-8279-4E5E-A0CE-1FC9F71736F2}"/>
          </ac:spMkLst>
        </pc:spChg>
        <pc:picChg chg="del">
          <ac:chgData name="Guest User" userId="93f42ca2c475fdc2" providerId="Windows Live" clId="Web-{AE9ED9C9-05C8-4949-9FA9-B4FA5538D63D}" dt="2023-05-23T22:38:07.445" v="1535"/>
          <ac:picMkLst>
            <pc:docMk/>
            <pc:sldMk cId="3040882000" sldId="333"/>
            <ac:picMk id="2" creationId="{E0654DC6-E530-A85F-1ABD-5AB0A364456E}"/>
          </ac:picMkLst>
        </pc:picChg>
        <pc:picChg chg="mod">
          <ac:chgData name="Guest User" userId="93f42ca2c475fdc2" providerId="Windows Live" clId="Web-{AE9ED9C9-05C8-4949-9FA9-B4FA5538D63D}" dt="2023-05-23T22:38:46.808" v="1538"/>
          <ac:picMkLst>
            <pc:docMk/>
            <pc:sldMk cId="3040882000" sldId="333"/>
            <ac:picMk id="4" creationId="{B1D25B03-EACE-D48E-C993-0D392C894A6F}"/>
          </ac:picMkLst>
        </pc:picChg>
      </pc:sldChg>
    </pc:docChg>
  </pc:docChgLst>
  <pc:docChgLst>
    <pc:chgData name="Guest User" userId="93f42ca2c475fdc2" providerId="Windows Live" clId="Web-{939C1469-75A4-436F-AA26-360399804EE2}"/>
    <pc:docChg chg="modSld">
      <pc:chgData name="Guest User" userId="93f42ca2c475fdc2" providerId="Windows Live" clId="Web-{939C1469-75A4-436F-AA26-360399804EE2}" dt="2023-05-24T23:33:26.582" v="2523" actId="1076"/>
      <pc:docMkLst>
        <pc:docMk/>
      </pc:docMkLst>
      <pc:sldChg chg="modSp">
        <pc:chgData name="Guest User" userId="93f42ca2c475fdc2" providerId="Windows Live" clId="Web-{939C1469-75A4-436F-AA26-360399804EE2}" dt="2023-05-24T22:46:28.079" v="1206" actId="20577"/>
        <pc:sldMkLst>
          <pc:docMk/>
          <pc:sldMk cId="3288665831" sldId="263"/>
        </pc:sldMkLst>
        <pc:spChg chg="mod">
          <ac:chgData name="Guest User" userId="93f42ca2c475fdc2" providerId="Windows Live" clId="Web-{939C1469-75A4-436F-AA26-360399804EE2}" dt="2023-05-24T22:46:28.079" v="1206" actId="20577"/>
          <ac:spMkLst>
            <pc:docMk/>
            <pc:sldMk cId="3288665831" sldId="263"/>
            <ac:spMk id="5" creationId="{1B07C49E-AFFC-EC46-8930-E4D428F5F943}"/>
          </ac:spMkLst>
        </pc:spChg>
      </pc:sldChg>
      <pc:sldChg chg="addSp delSp modSp">
        <pc:chgData name="Guest User" userId="93f42ca2c475fdc2" providerId="Windows Live" clId="Web-{939C1469-75A4-436F-AA26-360399804EE2}" dt="2023-05-24T22:11:47.740" v="1009" actId="20577"/>
        <pc:sldMkLst>
          <pc:docMk/>
          <pc:sldMk cId="2987552906" sldId="264"/>
        </pc:sldMkLst>
        <pc:spChg chg="add mod">
          <ac:chgData name="Guest User" userId="93f42ca2c475fdc2" providerId="Windows Live" clId="Web-{939C1469-75A4-436F-AA26-360399804EE2}" dt="2023-05-24T21:57:14.132" v="598" actId="14100"/>
          <ac:spMkLst>
            <pc:docMk/>
            <pc:sldMk cId="2987552906" sldId="264"/>
            <ac:spMk id="3" creationId="{6025A279-3139-09B3-2366-8104659F157A}"/>
          </ac:spMkLst>
        </pc:spChg>
        <pc:spChg chg="mod">
          <ac:chgData name="Guest User" userId="93f42ca2c475fdc2" providerId="Windows Live" clId="Web-{939C1469-75A4-436F-AA26-360399804EE2}" dt="2023-05-24T22:06:23.900" v="914" actId="20577"/>
          <ac:spMkLst>
            <pc:docMk/>
            <pc:sldMk cId="2987552906" sldId="264"/>
            <ac:spMk id="5" creationId="{1B07C49E-AFFC-EC46-8930-E4D428F5F943}"/>
          </ac:spMkLst>
        </pc:spChg>
        <pc:spChg chg="add mod">
          <ac:chgData name="Guest User" userId="93f42ca2c475fdc2" providerId="Windows Live" clId="Web-{939C1469-75A4-436F-AA26-360399804EE2}" dt="2023-05-24T22:07:14.230" v="929" actId="1076"/>
          <ac:spMkLst>
            <pc:docMk/>
            <pc:sldMk cId="2987552906" sldId="264"/>
            <ac:spMk id="7" creationId="{3C628B3C-7A47-5A99-4D71-1147B6E890D2}"/>
          </ac:spMkLst>
        </pc:spChg>
        <pc:spChg chg="add mod">
          <ac:chgData name="Guest User" userId="93f42ca2c475fdc2" providerId="Windows Live" clId="Web-{939C1469-75A4-436F-AA26-360399804EE2}" dt="2023-05-24T22:10:35.878" v="988" actId="20577"/>
          <ac:spMkLst>
            <pc:docMk/>
            <pc:sldMk cId="2987552906" sldId="264"/>
            <ac:spMk id="10" creationId="{E699866B-5FA7-8745-1E53-90ACCAA245C9}"/>
          </ac:spMkLst>
        </pc:spChg>
        <pc:spChg chg="add del mod">
          <ac:chgData name="Guest User" userId="93f42ca2c475fdc2" providerId="Windows Live" clId="Web-{939C1469-75A4-436F-AA26-360399804EE2}" dt="2023-05-24T22:11:28.520" v="1001"/>
          <ac:spMkLst>
            <pc:docMk/>
            <pc:sldMk cId="2987552906" sldId="264"/>
            <ac:spMk id="12" creationId="{39C0206B-49CD-6187-C565-FA41F532D19C}"/>
          </ac:spMkLst>
        </pc:spChg>
        <pc:spChg chg="add del mod">
          <ac:chgData name="Guest User" userId="93f42ca2c475fdc2" providerId="Windows Live" clId="Web-{939C1469-75A4-436F-AA26-360399804EE2}" dt="2023-05-24T22:08:20.951" v="947"/>
          <ac:spMkLst>
            <pc:docMk/>
            <pc:sldMk cId="2987552906" sldId="264"/>
            <ac:spMk id="14" creationId="{C25E763B-FEAE-2857-F04E-3FCEE93D3525}"/>
          </ac:spMkLst>
        </pc:spChg>
        <pc:spChg chg="add del mod">
          <ac:chgData name="Guest User" userId="93f42ca2c475fdc2" providerId="Windows Live" clId="Web-{939C1469-75A4-436F-AA26-360399804EE2}" dt="2023-05-24T22:11:28.520" v="1000"/>
          <ac:spMkLst>
            <pc:docMk/>
            <pc:sldMk cId="2987552906" sldId="264"/>
            <ac:spMk id="16" creationId="{B65A1E34-078A-FBAE-1FE9-F807FF85536A}"/>
          </ac:spMkLst>
        </pc:spChg>
        <pc:spChg chg="add mod">
          <ac:chgData name="Guest User" userId="93f42ca2c475fdc2" providerId="Windows Live" clId="Web-{939C1469-75A4-436F-AA26-360399804EE2}" dt="2023-05-24T21:57:14.132" v="592" actId="14100"/>
          <ac:spMkLst>
            <pc:docMk/>
            <pc:sldMk cId="2987552906" sldId="264"/>
            <ac:spMk id="18" creationId="{4D81FB4C-D622-4D93-81AC-E98B54EE4B00}"/>
          </ac:spMkLst>
        </pc:spChg>
        <pc:spChg chg="add del mod">
          <ac:chgData name="Guest User" userId="93f42ca2c475fdc2" providerId="Windows Live" clId="Web-{939C1469-75A4-436F-AA26-360399804EE2}" dt="2023-05-24T22:08:23.545" v="948"/>
          <ac:spMkLst>
            <pc:docMk/>
            <pc:sldMk cId="2987552906" sldId="264"/>
            <ac:spMk id="20" creationId="{45273D87-1991-C59C-0FDA-D22C09DDB0A0}"/>
          </ac:spMkLst>
        </pc:spChg>
        <pc:spChg chg="add del mod">
          <ac:chgData name="Guest User" userId="93f42ca2c475fdc2" providerId="Windows Live" clId="Web-{939C1469-75A4-436F-AA26-360399804EE2}" dt="2023-05-24T22:11:24.520" v="998"/>
          <ac:spMkLst>
            <pc:docMk/>
            <pc:sldMk cId="2987552906" sldId="264"/>
            <ac:spMk id="22" creationId="{18B34B7F-D55D-1AA5-3B97-47EF5E5701C0}"/>
          </ac:spMkLst>
        </pc:spChg>
        <pc:spChg chg="add mod">
          <ac:chgData name="Guest User" userId="93f42ca2c475fdc2" providerId="Windows Live" clId="Web-{939C1469-75A4-436F-AA26-360399804EE2}" dt="2023-05-24T22:08:40.546" v="951" actId="1076"/>
          <ac:spMkLst>
            <pc:docMk/>
            <pc:sldMk cId="2987552906" sldId="264"/>
            <ac:spMk id="24" creationId="{51E15274-AB13-41A9-3DD2-FA43DD8E9404}"/>
          </ac:spMkLst>
        </pc:spChg>
        <pc:spChg chg="add mod">
          <ac:chgData name="Guest User" userId="93f42ca2c475fdc2" providerId="Windows Live" clId="Web-{939C1469-75A4-436F-AA26-360399804EE2}" dt="2023-05-24T22:08:15.311" v="945" actId="1076"/>
          <ac:spMkLst>
            <pc:docMk/>
            <pc:sldMk cId="2987552906" sldId="264"/>
            <ac:spMk id="26" creationId="{8524AF9D-E05F-2AAB-8AB8-97A69140108A}"/>
          </ac:spMkLst>
        </pc:spChg>
        <pc:spChg chg="add del mod">
          <ac:chgData name="Guest User" userId="93f42ca2c475fdc2" providerId="Windows Live" clId="Web-{939C1469-75A4-436F-AA26-360399804EE2}" dt="2023-05-24T22:11:28.520" v="999"/>
          <ac:spMkLst>
            <pc:docMk/>
            <pc:sldMk cId="2987552906" sldId="264"/>
            <ac:spMk id="28" creationId="{00449AEB-F574-C88F-0C30-5D98B50CA386}"/>
          </ac:spMkLst>
        </pc:spChg>
        <pc:spChg chg="add del">
          <ac:chgData name="Guest User" userId="93f42ca2c475fdc2" providerId="Windows Live" clId="Web-{939C1469-75A4-436F-AA26-360399804EE2}" dt="2023-05-24T22:05:51.134" v="911"/>
          <ac:spMkLst>
            <pc:docMk/>
            <pc:sldMk cId="2987552906" sldId="264"/>
            <ac:spMk id="30" creationId="{DA266116-ADF7-35AA-43B7-14C1F07D7CF2}"/>
          </ac:spMkLst>
        </pc:spChg>
        <pc:spChg chg="add del">
          <ac:chgData name="Guest User" userId="93f42ca2c475fdc2" providerId="Windows Live" clId="Web-{939C1469-75A4-436F-AA26-360399804EE2}" dt="2023-05-24T22:05:51.134" v="910"/>
          <ac:spMkLst>
            <pc:docMk/>
            <pc:sldMk cId="2987552906" sldId="264"/>
            <ac:spMk id="32" creationId="{A74071B3-0460-95E1-CCE8-A8181B6BBB96}"/>
          </ac:spMkLst>
        </pc:spChg>
        <pc:spChg chg="add del">
          <ac:chgData name="Guest User" userId="93f42ca2c475fdc2" providerId="Windows Live" clId="Web-{939C1469-75A4-436F-AA26-360399804EE2}" dt="2023-05-24T22:05:51.134" v="909"/>
          <ac:spMkLst>
            <pc:docMk/>
            <pc:sldMk cId="2987552906" sldId="264"/>
            <ac:spMk id="34" creationId="{4C046D93-E3AC-23BD-4707-31A28243610C}"/>
          </ac:spMkLst>
        </pc:spChg>
        <pc:spChg chg="add del">
          <ac:chgData name="Guest User" userId="93f42ca2c475fdc2" providerId="Windows Live" clId="Web-{939C1469-75A4-436F-AA26-360399804EE2}" dt="2023-05-24T22:05:51.134" v="908"/>
          <ac:spMkLst>
            <pc:docMk/>
            <pc:sldMk cId="2987552906" sldId="264"/>
            <ac:spMk id="36" creationId="{5ABCE994-C42E-4073-951C-05F53C2307EB}"/>
          </ac:spMkLst>
        </pc:spChg>
        <pc:spChg chg="add del">
          <ac:chgData name="Guest User" userId="93f42ca2c475fdc2" providerId="Windows Live" clId="Web-{939C1469-75A4-436F-AA26-360399804EE2}" dt="2023-05-24T22:05:51.134" v="907"/>
          <ac:spMkLst>
            <pc:docMk/>
            <pc:sldMk cId="2987552906" sldId="264"/>
            <ac:spMk id="38" creationId="{4192D3FB-1510-CEFE-DED6-FED8054A00CB}"/>
          </ac:spMkLst>
        </pc:spChg>
        <pc:spChg chg="add del">
          <ac:chgData name="Guest User" userId="93f42ca2c475fdc2" providerId="Windows Live" clId="Web-{939C1469-75A4-436F-AA26-360399804EE2}" dt="2023-05-24T22:05:51.134" v="906"/>
          <ac:spMkLst>
            <pc:docMk/>
            <pc:sldMk cId="2987552906" sldId="264"/>
            <ac:spMk id="40" creationId="{A7FA2B5A-ECFB-71EF-3BCB-3A96062FF814}"/>
          </ac:spMkLst>
        </pc:spChg>
        <pc:spChg chg="add del">
          <ac:chgData name="Guest User" userId="93f42ca2c475fdc2" providerId="Windows Live" clId="Web-{939C1469-75A4-436F-AA26-360399804EE2}" dt="2023-05-24T22:05:51.134" v="905"/>
          <ac:spMkLst>
            <pc:docMk/>
            <pc:sldMk cId="2987552906" sldId="264"/>
            <ac:spMk id="42" creationId="{9C1B9414-6C6A-5256-B4BE-78A6D7980000}"/>
          </ac:spMkLst>
        </pc:spChg>
        <pc:spChg chg="add del">
          <ac:chgData name="Guest User" userId="93f42ca2c475fdc2" providerId="Windows Live" clId="Web-{939C1469-75A4-436F-AA26-360399804EE2}" dt="2023-05-24T22:05:51.134" v="904"/>
          <ac:spMkLst>
            <pc:docMk/>
            <pc:sldMk cId="2987552906" sldId="264"/>
            <ac:spMk id="44" creationId="{8827B356-B5DF-1B1A-3E2F-F14893D3FE4A}"/>
          </ac:spMkLst>
        </pc:spChg>
        <pc:spChg chg="add del">
          <ac:chgData name="Guest User" userId="93f42ca2c475fdc2" providerId="Windows Live" clId="Web-{939C1469-75A4-436F-AA26-360399804EE2}" dt="2023-05-24T22:05:51.134" v="903"/>
          <ac:spMkLst>
            <pc:docMk/>
            <pc:sldMk cId="2987552906" sldId="264"/>
            <ac:spMk id="46" creationId="{D0EAF06A-3E69-68C1-386A-9D79E8F8DE66}"/>
          </ac:spMkLst>
        </pc:spChg>
        <pc:spChg chg="add del">
          <ac:chgData name="Guest User" userId="93f42ca2c475fdc2" providerId="Windows Live" clId="Web-{939C1469-75A4-436F-AA26-360399804EE2}" dt="2023-05-24T22:05:51.134" v="902"/>
          <ac:spMkLst>
            <pc:docMk/>
            <pc:sldMk cId="2987552906" sldId="264"/>
            <ac:spMk id="48" creationId="{7C17C910-5CC9-F99C-2DC1-579B19F14F4F}"/>
          </ac:spMkLst>
        </pc:spChg>
        <pc:spChg chg="add del">
          <ac:chgData name="Guest User" userId="93f42ca2c475fdc2" providerId="Windows Live" clId="Web-{939C1469-75A4-436F-AA26-360399804EE2}" dt="2023-05-24T22:05:51.134" v="901"/>
          <ac:spMkLst>
            <pc:docMk/>
            <pc:sldMk cId="2987552906" sldId="264"/>
            <ac:spMk id="50" creationId="{FE2689BE-516A-9D14-A388-0F6DF0E71D20}"/>
          </ac:spMkLst>
        </pc:spChg>
        <pc:spChg chg="add del">
          <ac:chgData name="Guest User" userId="93f42ca2c475fdc2" providerId="Windows Live" clId="Web-{939C1469-75A4-436F-AA26-360399804EE2}" dt="2023-05-24T22:05:51.134" v="900"/>
          <ac:spMkLst>
            <pc:docMk/>
            <pc:sldMk cId="2987552906" sldId="264"/>
            <ac:spMk id="52" creationId="{DDDBD8D2-A69E-3071-9C97-743EAB1FB2B9}"/>
          </ac:spMkLst>
        </pc:spChg>
        <pc:spChg chg="add mod">
          <ac:chgData name="Guest User" userId="93f42ca2c475fdc2" providerId="Windows Live" clId="Web-{939C1469-75A4-436F-AA26-360399804EE2}" dt="2023-05-24T22:06:35.135" v="918" actId="20577"/>
          <ac:spMkLst>
            <pc:docMk/>
            <pc:sldMk cId="2987552906" sldId="264"/>
            <ac:spMk id="54" creationId="{6F1692DC-324C-CF40-C93E-AC4D4715FD12}"/>
          </ac:spMkLst>
        </pc:spChg>
        <pc:spChg chg="add mod">
          <ac:chgData name="Guest User" userId="93f42ca2c475fdc2" providerId="Windows Live" clId="Web-{939C1469-75A4-436F-AA26-360399804EE2}" dt="2023-05-24T22:09:00.062" v="959" actId="20577"/>
          <ac:spMkLst>
            <pc:docMk/>
            <pc:sldMk cId="2987552906" sldId="264"/>
            <ac:spMk id="55" creationId="{6A5044EF-30FE-B53B-7025-6DAD840AAFC2}"/>
          </ac:spMkLst>
        </pc:spChg>
        <pc:spChg chg="add mod">
          <ac:chgData name="Guest User" userId="93f42ca2c475fdc2" providerId="Windows Live" clId="Web-{939C1469-75A4-436F-AA26-360399804EE2}" dt="2023-05-24T22:07:43.106" v="934" actId="1076"/>
          <ac:spMkLst>
            <pc:docMk/>
            <pc:sldMk cId="2987552906" sldId="264"/>
            <ac:spMk id="56" creationId="{CC2E8A85-EEAE-E4B2-B1CF-C73DED859352}"/>
          </ac:spMkLst>
        </pc:spChg>
        <pc:spChg chg="add mod">
          <ac:chgData name="Guest User" userId="93f42ca2c475fdc2" providerId="Windows Live" clId="Web-{939C1469-75A4-436F-AA26-360399804EE2}" dt="2023-05-24T22:09:31.438" v="967" actId="20577"/>
          <ac:spMkLst>
            <pc:docMk/>
            <pc:sldMk cId="2987552906" sldId="264"/>
            <ac:spMk id="57" creationId="{2DDFE9E2-CB04-BEDC-2420-2D447AFB4717}"/>
          </ac:spMkLst>
        </pc:spChg>
        <pc:spChg chg="add mod">
          <ac:chgData name="Guest User" userId="93f42ca2c475fdc2" providerId="Windows Live" clId="Web-{939C1469-75A4-436F-AA26-360399804EE2}" dt="2023-05-24T22:07:48.856" v="938" actId="1076"/>
          <ac:spMkLst>
            <pc:docMk/>
            <pc:sldMk cId="2987552906" sldId="264"/>
            <ac:spMk id="58" creationId="{585D809E-0BD0-E004-8F5E-87CD1CB5757B}"/>
          </ac:spMkLst>
        </pc:spChg>
        <pc:spChg chg="add mod">
          <ac:chgData name="Guest User" userId="93f42ca2c475fdc2" providerId="Windows Live" clId="Web-{939C1469-75A4-436F-AA26-360399804EE2}" dt="2023-05-24T22:11:10.488" v="995" actId="20577"/>
          <ac:spMkLst>
            <pc:docMk/>
            <pc:sldMk cId="2987552906" sldId="264"/>
            <ac:spMk id="59" creationId="{6BF7F7A6-DFE6-C901-2822-F09A4BDA3E71}"/>
          </ac:spMkLst>
        </pc:spChg>
        <pc:spChg chg="add mod">
          <ac:chgData name="Guest User" userId="93f42ca2c475fdc2" providerId="Windows Live" clId="Web-{939C1469-75A4-436F-AA26-360399804EE2}" dt="2023-05-24T22:11:47.740" v="1009" actId="20577"/>
          <ac:spMkLst>
            <pc:docMk/>
            <pc:sldMk cId="2987552906" sldId="264"/>
            <ac:spMk id="60" creationId="{6EDB5615-B758-D4CD-5D3C-9A3E183E428F}"/>
          </ac:spMkLst>
        </pc:spChg>
        <pc:spChg chg="add mod">
          <ac:chgData name="Guest User" userId="93f42ca2c475fdc2" providerId="Windows Live" clId="Web-{939C1469-75A4-436F-AA26-360399804EE2}" dt="2023-05-24T22:11:36.161" v="1003" actId="1076"/>
          <ac:spMkLst>
            <pc:docMk/>
            <pc:sldMk cId="2987552906" sldId="264"/>
            <ac:spMk id="61" creationId="{A7E6652E-EA78-CD83-027D-E7660A44769A}"/>
          </ac:spMkLst>
        </pc:spChg>
      </pc:sldChg>
      <pc:sldChg chg="modSp">
        <pc:chgData name="Guest User" userId="93f42ca2c475fdc2" providerId="Windows Live" clId="Web-{939C1469-75A4-436F-AA26-360399804EE2}" dt="2023-05-24T23:10:51.692" v="1803" actId="20577"/>
        <pc:sldMkLst>
          <pc:docMk/>
          <pc:sldMk cId="2727850971" sldId="270"/>
        </pc:sldMkLst>
        <pc:spChg chg="mod">
          <ac:chgData name="Guest User" userId="93f42ca2c475fdc2" providerId="Windows Live" clId="Web-{939C1469-75A4-436F-AA26-360399804EE2}" dt="2023-05-24T23:10:51.692" v="1803" actId="20577"/>
          <ac:spMkLst>
            <pc:docMk/>
            <pc:sldMk cId="2727850971" sldId="270"/>
            <ac:spMk id="5" creationId="{1B07C49E-AFFC-EC46-8930-E4D428F5F943}"/>
          </ac:spMkLst>
        </pc:spChg>
        <pc:picChg chg="mod">
          <ac:chgData name="Guest User" userId="93f42ca2c475fdc2" providerId="Windows Live" clId="Web-{939C1469-75A4-436F-AA26-360399804EE2}" dt="2023-05-24T23:07:44.826" v="1721" actId="1076"/>
          <ac:picMkLst>
            <pc:docMk/>
            <pc:sldMk cId="2727850971" sldId="270"/>
            <ac:picMk id="9" creationId="{C3231BE9-81DD-94B1-DEDA-68EE94FCF7FA}"/>
          </ac:picMkLst>
        </pc:picChg>
      </pc:sldChg>
      <pc:sldChg chg="modSp">
        <pc:chgData name="Guest User" userId="93f42ca2c475fdc2" providerId="Windows Live" clId="Web-{939C1469-75A4-436F-AA26-360399804EE2}" dt="2023-05-24T22:52:41.248" v="1313" actId="1076"/>
        <pc:sldMkLst>
          <pc:docMk/>
          <pc:sldMk cId="981671777" sldId="296"/>
        </pc:sldMkLst>
        <pc:spChg chg="mod">
          <ac:chgData name="Guest User" userId="93f42ca2c475fdc2" providerId="Windows Live" clId="Web-{939C1469-75A4-436F-AA26-360399804EE2}" dt="2023-05-24T22:51:46.637" v="1307" actId="20577"/>
          <ac:spMkLst>
            <pc:docMk/>
            <pc:sldMk cId="981671777" sldId="296"/>
            <ac:spMk id="5" creationId="{85D9F803-CDBC-C74C-AF1B-2B5937D1C241}"/>
          </ac:spMkLst>
        </pc:spChg>
        <pc:picChg chg="mod">
          <ac:chgData name="Guest User" userId="93f42ca2c475fdc2" providerId="Windows Live" clId="Web-{939C1469-75A4-436F-AA26-360399804EE2}" dt="2023-05-24T22:52:41.248" v="1313" actId="1076"/>
          <ac:picMkLst>
            <pc:docMk/>
            <pc:sldMk cId="981671777" sldId="296"/>
            <ac:picMk id="4" creationId="{BE190AA2-87B3-7645-EA01-D7735F834396}"/>
          </ac:picMkLst>
        </pc:picChg>
      </pc:sldChg>
      <pc:sldChg chg="addSp modSp">
        <pc:chgData name="Guest User" userId="93f42ca2c475fdc2" providerId="Windows Live" clId="Web-{939C1469-75A4-436F-AA26-360399804EE2}" dt="2023-05-24T22:26:35.442" v="1021" actId="1076"/>
        <pc:sldMkLst>
          <pc:docMk/>
          <pc:sldMk cId="280316088" sldId="299"/>
        </pc:sldMkLst>
        <pc:spChg chg="mod">
          <ac:chgData name="Guest User" userId="93f42ca2c475fdc2" providerId="Windows Live" clId="Web-{939C1469-75A4-436F-AA26-360399804EE2}" dt="2023-05-24T22:26:35.333" v="1011" actId="1076"/>
          <ac:spMkLst>
            <pc:docMk/>
            <pc:sldMk cId="280316088" sldId="299"/>
            <ac:spMk id="2" creationId="{B3C3F1AB-5C02-9482-A379-D4195BFC21FF}"/>
          </ac:spMkLst>
        </pc:spChg>
        <pc:spChg chg="mod">
          <ac:chgData name="Guest User" userId="93f42ca2c475fdc2" providerId="Windows Live" clId="Web-{939C1469-75A4-436F-AA26-360399804EE2}" dt="2023-05-24T21:50:08.930" v="549" actId="1076"/>
          <ac:spMkLst>
            <pc:docMk/>
            <pc:sldMk cId="280316088" sldId="299"/>
            <ac:spMk id="3" creationId="{AB0AB2AC-B7E6-6849-9AE9-697369407F8F}"/>
          </ac:spMkLst>
        </pc:spChg>
        <pc:spChg chg="mod">
          <ac:chgData name="Guest User" userId="93f42ca2c475fdc2" providerId="Windows Live" clId="Web-{939C1469-75A4-436F-AA26-360399804EE2}" dt="2023-05-24T21:02:49.442" v="79" actId="14100"/>
          <ac:spMkLst>
            <pc:docMk/>
            <pc:sldMk cId="280316088" sldId="299"/>
            <ac:spMk id="5" creationId="{1B07C49E-AFFC-EC46-8930-E4D428F5F943}"/>
          </ac:spMkLst>
        </pc:spChg>
        <pc:spChg chg="mod">
          <ac:chgData name="Guest User" userId="93f42ca2c475fdc2" providerId="Windows Live" clId="Web-{939C1469-75A4-436F-AA26-360399804EE2}" dt="2023-05-24T22:26:35.348" v="1012" actId="1076"/>
          <ac:spMkLst>
            <pc:docMk/>
            <pc:sldMk cId="280316088" sldId="299"/>
            <ac:spMk id="7" creationId="{0F0E5D49-998E-CFBC-7B90-5F9257F8582D}"/>
          </ac:spMkLst>
        </pc:spChg>
        <pc:spChg chg="add mod">
          <ac:chgData name="Guest User" userId="93f42ca2c475fdc2" providerId="Windows Live" clId="Web-{939C1469-75A4-436F-AA26-360399804EE2}" dt="2023-05-24T22:26:35.379" v="1015" actId="1076"/>
          <ac:spMkLst>
            <pc:docMk/>
            <pc:sldMk cId="280316088" sldId="299"/>
            <ac:spMk id="8" creationId="{201A0644-8D24-0A99-8C72-5DA615BF74AD}"/>
          </ac:spMkLst>
        </pc:spChg>
        <pc:spChg chg="mod">
          <ac:chgData name="Guest User" userId="93f42ca2c475fdc2" providerId="Windows Live" clId="Web-{939C1469-75A4-436F-AA26-360399804EE2}" dt="2023-05-24T22:26:35.364" v="1013" actId="1076"/>
          <ac:spMkLst>
            <pc:docMk/>
            <pc:sldMk cId="280316088" sldId="299"/>
            <ac:spMk id="9" creationId="{5C142016-4A77-2CE4-501D-E895525950D2}"/>
          </ac:spMkLst>
        </pc:spChg>
        <pc:spChg chg="mod">
          <ac:chgData name="Guest User" userId="93f42ca2c475fdc2" providerId="Windows Live" clId="Web-{939C1469-75A4-436F-AA26-360399804EE2}" dt="2023-05-24T22:26:35.379" v="1014" actId="1076"/>
          <ac:spMkLst>
            <pc:docMk/>
            <pc:sldMk cId="280316088" sldId="299"/>
            <ac:spMk id="10" creationId="{D112A573-81CC-EEB8-EBB3-3D95BB87E85D}"/>
          </ac:spMkLst>
        </pc:spChg>
        <pc:spChg chg="add mod">
          <ac:chgData name="Guest User" userId="93f42ca2c475fdc2" providerId="Windows Live" clId="Web-{939C1469-75A4-436F-AA26-360399804EE2}" dt="2023-05-24T21:02:22.644" v="75"/>
          <ac:spMkLst>
            <pc:docMk/>
            <pc:sldMk cId="280316088" sldId="299"/>
            <ac:spMk id="11" creationId="{5B0CEB5E-246C-C17D-BCCA-8F4A449AFDA0}"/>
          </ac:spMkLst>
        </pc:spChg>
        <pc:spChg chg="mod">
          <ac:chgData name="Guest User" userId="93f42ca2c475fdc2" providerId="Windows Live" clId="Web-{939C1469-75A4-436F-AA26-360399804EE2}" dt="2023-05-24T22:26:35.333" v="1010" actId="1076"/>
          <ac:spMkLst>
            <pc:docMk/>
            <pc:sldMk cId="280316088" sldId="299"/>
            <ac:spMk id="12" creationId="{9B450CC3-0863-BFB3-8E61-2F40BE657E27}"/>
          </ac:spMkLst>
        </pc:spChg>
        <pc:spChg chg="add mod">
          <ac:chgData name="Guest User" userId="93f42ca2c475fdc2" providerId="Windows Live" clId="Web-{939C1469-75A4-436F-AA26-360399804EE2}" dt="2023-05-24T21:02:22.644" v="76"/>
          <ac:spMkLst>
            <pc:docMk/>
            <pc:sldMk cId="280316088" sldId="299"/>
            <ac:spMk id="15" creationId="{521E9ECD-A285-A825-C76B-EB7F582C5355}"/>
          </ac:spMkLst>
        </pc:spChg>
        <pc:spChg chg="mod">
          <ac:chgData name="Guest User" userId="93f42ca2c475fdc2" providerId="Windows Live" clId="Web-{939C1469-75A4-436F-AA26-360399804EE2}" dt="2023-05-24T21:01:47.643" v="74" actId="1076"/>
          <ac:spMkLst>
            <pc:docMk/>
            <pc:sldMk cId="280316088" sldId="299"/>
            <ac:spMk id="16" creationId="{FC85C278-9D88-EC8E-2A11-C46610B55B86}"/>
          </ac:spMkLst>
        </pc:spChg>
        <pc:spChg chg="mod">
          <ac:chgData name="Guest User" userId="93f42ca2c475fdc2" providerId="Windows Live" clId="Web-{939C1469-75A4-436F-AA26-360399804EE2}" dt="2023-05-24T21:01:47.627" v="73" actId="1076"/>
          <ac:spMkLst>
            <pc:docMk/>
            <pc:sldMk cId="280316088" sldId="299"/>
            <ac:spMk id="17" creationId="{DC5B5660-9E32-6D18-16B1-2BB91B988FC5}"/>
          </ac:spMkLst>
        </pc:spChg>
        <pc:spChg chg="add mod">
          <ac:chgData name="Guest User" userId="93f42ca2c475fdc2" providerId="Windows Live" clId="Web-{939C1469-75A4-436F-AA26-360399804EE2}" dt="2023-05-24T21:02:22.660" v="77"/>
          <ac:spMkLst>
            <pc:docMk/>
            <pc:sldMk cId="280316088" sldId="299"/>
            <ac:spMk id="18" creationId="{64AA3873-493F-3654-B469-FB5514F917B3}"/>
          </ac:spMkLst>
        </pc:spChg>
        <pc:spChg chg="add mod">
          <ac:chgData name="Guest User" userId="93f42ca2c475fdc2" providerId="Windows Live" clId="Web-{939C1469-75A4-436F-AA26-360399804EE2}" dt="2023-05-24T21:02:22.660" v="78"/>
          <ac:spMkLst>
            <pc:docMk/>
            <pc:sldMk cId="280316088" sldId="299"/>
            <ac:spMk id="19" creationId="{01BBD1B3-32DA-2C9D-1B2F-92F1F64FF966}"/>
          </ac:spMkLst>
        </pc:spChg>
        <pc:spChg chg="add mod">
          <ac:chgData name="Guest User" userId="93f42ca2c475fdc2" providerId="Windows Live" clId="Web-{939C1469-75A4-436F-AA26-360399804EE2}" dt="2023-05-24T22:26:35.395" v="1016" actId="1076"/>
          <ac:spMkLst>
            <pc:docMk/>
            <pc:sldMk cId="280316088" sldId="299"/>
            <ac:spMk id="20" creationId="{12F8DC97-FF57-3362-16A6-671BF51D552D}"/>
          </ac:spMkLst>
        </pc:spChg>
        <pc:spChg chg="add mod">
          <ac:chgData name="Guest User" userId="93f42ca2c475fdc2" providerId="Windows Live" clId="Web-{939C1469-75A4-436F-AA26-360399804EE2}" dt="2023-05-24T21:04:39.086" v="109" actId="20577"/>
          <ac:spMkLst>
            <pc:docMk/>
            <pc:sldMk cId="280316088" sldId="299"/>
            <ac:spMk id="21" creationId="{03EFB4D0-6315-B56C-1D79-B5238FC16FC6}"/>
          </ac:spMkLst>
        </pc:spChg>
        <pc:spChg chg="add mod">
          <ac:chgData name="Guest User" userId="93f42ca2c475fdc2" providerId="Windows Live" clId="Web-{939C1469-75A4-436F-AA26-360399804EE2}" dt="2023-05-24T22:26:35.411" v="1017" actId="1076"/>
          <ac:spMkLst>
            <pc:docMk/>
            <pc:sldMk cId="280316088" sldId="299"/>
            <ac:spMk id="22" creationId="{E4E5BFFB-0937-B004-BF2E-6582730F00E0}"/>
          </ac:spMkLst>
        </pc:spChg>
        <pc:spChg chg="add mod">
          <ac:chgData name="Guest User" userId="93f42ca2c475fdc2" providerId="Windows Live" clId="Web-{939C1469-75A4-436F-AA26-360399804EE2}" dt="2023-05-24T22:26:35.411" v="1018" actId="1076"/>
          <ac:spMkLst>
            <pc:docMk/>
            <pc:sldMk cId="280316088" sldId="299"/>
            <ac:spMk id="23" creationId="{55BDAFF5-8A40-FADF-BCAB-E76FB77648DB}"/>
          </ac:spMkLst>
        </pc:spChg>
        <pc:spChg chg="add mod">
          <ac:chgData name="Guest User" userId="93f42ca2c475fdc2" providerId="Windows Live" clId="Web-{939C1469-75A4-436F-AA26-360399804EE2}" dt="2023-05-24T22:26:35.426" v="1019" actId="1076"/>
          <ac:spMkLst>
            <pc:docMk/>
            <pc:sldMk cId="280316088" sldId="299"/>
            <ac:spMk id="24" creationId="{E3767733-D29E-115F-3836-B4C207BC7C77}"/>
          </ac:spMkLst>
        </pc:spChg>
        <pc:spChg chg="add mod">
          <ac:chgData name="Guest User" userId="93f42ca2c475fdc2" providerId="Windows Live" clId="Web-{939C1469-75A4-436F-AA26-360399804EE2}" dt="2023-05-24T22:26:35.442" v="1020" actId="1076"/>
          <ac:spMkLst>
            <pc:docMk/>
            <pc:sldMk cId="280316088" sldId="299"/>
            <ac:spMk id="25" creationId="{AA9D7370-01AD-7C60-F6DB-C3936C3659E3}"/>
          </ac:spMkLst>
        </pc:spChg>
        <pc:spChg chg="add mod">
          <ac:chgData name="Guest User" userId="93f42ca2c475fdc2" providerId="Windows Live" clId="Web-{939C1469-75A4-436F-AA26-360399804EE2}" dt="2023-05-24T22:26:35.442" v="1021" actId="1076"/>
          <ac:spMkLst>
            <pc:docMk/>
            <pc:sldMk cId="280316088" sldId="299"/>
            <ac:spMk id="26" creationId="{FFF1116E-11EA-DCCC-B0B9-353DD699FBE5}"/>
          </ac:spMkLst>
        </pc:spChg>
      </pc:sldChg>
      <pc:sldChg chg="addSp delSp modSp">
        <pc:chgData name="Guest User" userId="93f42ca2c475fdc2" providerId="Windows Live" clId="Web-{939C1469-75A4-436F-AA26-360399804EE2}" dt="2023-05-24T22:00:08.684" v="734" actId="1076"/>
        <pc:sldMkLst>
          <pc:docMk/>
          <pc:sldMk cId="1385553969" sldId="302"/>
        </pc:sldMkLst>
        <pc:spChg chg="del mod">
          <ac:chgData name="Guest User" userId="93f42ca2c475fdc2" providerId="Windows Live" clId="Web-{939C1469-75A4-436F-AA26-360399804EE2}" dt="2023-05-24T21:20:45.291" v="243"/>
          <ac:spMkLst>
            <pc:docMk/>
            <pc:sldMk cId="1385553969" sldId="302"/>
            <ac:spMk id="2" creationId="{8B78C759-C687-440F-8CAE-D3071F1AB630}"/>
          </ac:spMkLst>
        </pc:spChg>
        <pc:spChg chg="mod">
          <ac:chgData name="Guest User" userId="93f42ca2c475fdc2" providerId="Windows Live" clId="Web-{939C1469-75A4-436F-AA26-360399804EE2}" dt="2023-05-24T22:00:08.684" v="734" actId="1076"/>
          <ac:spMkLst>
            <pc:docMk/>
            <pc:sldMk cId="1385553969" sldId="302"/>
            <ac:spMk id="3" creationId="{AB0AB2AC-B7E6-6849-9AE9-697369407F8F}"/>
          </ac:spMkLst>
        </pc:spChg>
        <pc:spChg chg="add mod">
          <ac:chgData name="Guest User" userId="93f42ca2c475fdc2" providerId="Windows Live" clId="Web-{939C1469-75A4-436F-AA26-360399804EE2}" dt="2023-05-24T21:21:36.855" v="297" actId="1076"/>
          <ac:spMkLst>
            <pc:docMk/>
            <pc:sldMk cId="1385553969" sldId="302"/>
            <ac:spMk id="7" creationId="{63910C6B-67BF-AC68-1038-050E2BE35C61}"/>
          </ac:spMkLst>
        </pc:spChg>
        <pc:spChg chg="add mod">
          <ac:chgData name="Guest User" userId="93f42ca2c475fdc2" providerId="Windows Live" clId="Web-{939C1469-75A4-436F-AA26-360399804EE2}" dt="2023-05-24T21:21:36.871" v="298" actId="1076"/>
          <ac:spMkLst>
            <pc:docMk/>
            <pc:sldMk cId="1385553969" sldId="302"/>
            <ac:spMk id="9" creationId="{EA6E5363-BDE7-A188-753D-C5B59C284A4C}"/>
          </ac:spMkLst>
        </pc:spChg>
        <pc:spChg chg="add mod">
          <ac:chgData name="Guest User" userId="93f42ca2c475fdc2" providerId="Windows Live" clId="Web-{939C1469-75A4-436F-AA26-360399804EE2}" dt="2023-05-24T21:21:36.871" v="299" actId="1076"/>
          <ac:spMkLst>
            <pc:docMk/>
            <pc:sldMk cId="1385553969" sldId="302"/>
            <ac:spMk id="12" creationId="{8788F7C3-073D-4074-860C-B113F0E5540E}"/>
          </ac:spMkLst>
        </pc:spChg>
        <pc:spChg chg="add mod">
          <ac:chgData name="Guest User" userId="93f42ca2c475fdc2" providerId="Windows Live" clId="Web-{939C1469-75A4-436F-AA26-360399804EE2}" dt="2023-05-24T21:29:15.824" v="336" actId="1076"/>
          <ac:spMkLst>
            <pc:docMk/>
            <pc:sldMk cId="1385553969" sldId="302"/>
            <ac:spMk id="14" creationId="{FA31738B-2349-130B-C405-A311E9F45BEB}"/>
          </ac:spMkLst>
        </pc:spChg>
        <pc:spChg chg="add mod">
          <ac:chgData name="Guest User" userId="93f42ca2c475fdc2" providerId="Windows Live" clId="Web-{939C1469-75A4-436F-AA26-360399804EE2}" dt="2023-05-24T21:33:03.426" v="348" actId="1076"/>
          <ac:spMkLst>
            <pc:docMk/>
            <pc:sldMk cId="1385553969" sldId="302"/>
            <ac:spMk id="16" creationId="{30E7D2E5-3BCD-00DE-B399-0182AB30DD1E}"/>
          </ac:spMkLst>
        </pc:spChg>
        <pc:spChg chg="add mod">
          <ac:chgData name="Guest User" userId="93f42ca2c475fdc2" providerId="Windows Live" clId="Web-{939C1469-75A4-436F-AA26-360399804EE2}" dt="2023-05-24T21:21:36.902" v="302" actId="1076"/>
          <ac:spMkLst>
            <pc:docMk/>
            <pc:sldMk cId="1385553969" sldId="302"/>
            <ac:spMk id="18" creationId="{00D5776A-C1E4-1BCD-7542-11CCE329D772}"/>
          </ac:spMkLst>
        </pc:spChg>
        <pc:spChg chg="add mod">
          <ac:chgData name="Guest User" userId="93f42ca2c475fdc2" providerId="Windows Live" clId="Web-{939C1469-75A4-436F-AA26-360399804EE2}" dt="2023-05-24T21:22:46.170" v="316" actId="14100"/>
          <ac:spMkLst>
            <pc:docMk/>
            <pc:sldMk cId="1385553969" sldId="302"/>
            <ac:spMk id="20" creationId="{0C8F20AF-C50A-98B7-9563-8B66EAD44FD4}"/>
          </ac:spMkLst>
        </pc:spChg>
        <pc:spChg chg="add mod">
          <ac:chgData name="Guest User" userId="93f42ca2c475fdc2" providerId="Windows Live" clId="Web-{939C1469-75A4-436F-AA26-360399804EE2}" dt="2023-05-24T21:21:36.918" v="304" actId="1076"/>
          <ac:spMkLst>
            <pc:docMk/>
            <pc:sldMk cId="1385553969" sldId="302"/>
            <ac:spMk id="22" creationId="{2449E3DF-235F-2EA8-BD55-3A6D39BBCD1C}"/>
          </ac:spMkLst>
        </pc:spChg>
        <pc:spChg chg="add mod">
          <ac:chgData name="Guest User" userId="93f42ca2c475fdc2" providerId="Windows Live" clId="Web-{939C1469-75A4-436F-AA26-360399804EE2}" dt="2023-05-24T21:21:36.933" v="305" actId="1076"/>
          <ac:spMkLst>
            <pc:docMk/>
            <pc:sldMk cId="1385553969" sldId="302"/>
            <ac:spMk id="24" creationId="{4D25CF7A-C731-663E-26C3-F5F39E6989AE}"/>
          </ac:spMkLst>
        </pc:spChg>
        <pc:spChg chg="add mod">
          <ac:chgData name="Guest User" userId="93f42ca2c475fdc2" providerId="Windows Live" clId="Web-{939C1469-75A4-436F-AA26-360399804EE2}" dt="2023-05-24T21:21:36.933" v="306" actId="1076"/>
          <ac:spMkLst>
            <pc:docMk/>
            <pc:sldMk cId="1385553969" sldId="302"/>
            <ac:spMk id="26" creationId="{EBF1FDA2-2DD4-923A-6435-54BD9C3E2AC0}"/>
          </ac:spMkLst>
        </pc:spChg>
        <pc:spChg chg="add mod">
          <ac:chgData name="Guest User" userId="93f42ca2c475fdc2" providerId="Windows Live" clId="Web-{939C1469-75A4-436F-AA26-360399804EE2}" dt="2023-05-24T21:21:36.949" v="307" actId="1076"/>
          <ac:spMkLst>
            <pc:docMk/>
            <pc:sldMk cId="1385553969" sldId="302"/>
            <ac:spMk id="28" creationId="{64B7F548-1FCA-63EF-6F16-9388655151EC}"/>
          </ac:spMkLst>
        </pc:spChg>
        <pc:spChg chg="add mod">
          <ac:chgData name="Guest User" userId="93f42ca2c475fdc2" providerId="Windows Live" clId="Web-{939C1469-75A4-436F-AA26-360399804EE2}" dt="2023-05-24T21:21:36.949" v="308" actId="1076"/>
          <ac:spMkLst>
            <pc:docMk/>
            <pc:sldMk cId="1385553969" sldId="302"/>
            <ac:spMk id="30" creationId="{D370291E-6E38-2863-E5B5-2C97C989F486}"/>
          </ac:spMkLst>
        </pc:spChg>
        <pc:spChg chg="add del">
          <ac:chgData name="Guest User" userId="93f42ca2c475fdc2" providerId="Windows Live" clId="Web-{939C1469-75A4-436F-AA26-360399804EE2}" dt="2023-05-24T21:21:00.385" v="291"/>
          <ac:spMkLst>
            <pc:docMk/>
            <pc:sldMk cId="1385553969" sldId="302"/>
            <ac:spMk id="32" creationId="{3ED604ED-3433-5D8E-21CB-7C65ACC29593}"/>
          </ac:spMkLst>
        </pc:spChg>
        <pc:spChg chg="add del">
          <ac:chgData name="Guest User" userId="93f42ca2c475fdc2" providerId="Windows Live" clId="Web-{939C1469-75A4-436F-AA26-360399804EE2}" dt="2023-05-24T21:21:00.385" v="290"/>
          <ac:spMkLst>
            <pc:docMk/>
            <pc:sldMk cId="1385553969" sldId="302"/>
            <ac:spMk id="34" creationId="{BBD4101F-B783-5574-C1D3-F8CD07613798}"/>
          </ac:spMkLst>
        </pc:spChg>
        <pc:spChg chg="add del">
          <ac:chgData name="Guest User" userId="93f42ca2c475fdc2" providerId="Windows Live" clId="Web-{939C1469-75A4-436F-AA26-360399804EE2}" dt="2023-05-24T21:21:00.385" v="289"/>
          <ac:spMkLst>
            <pc:docMk/>
            <pc:sldMk cId="1385553969" sldId="302"/>
            <ac:spMk id="36" creationId="{F5837073-4B84-2F0B-C715-935BAC92F976}"/>
          </ac:spMkLst>
        </pc:spChg>
        <pc:spChg chg="add del">
          <ac:chgData name="Guest User" userId="93f42ca2c475fdc2" providerId="Windows Live" clId="Web-{939C1469-75A4-436F-AA26-360399804EE2}" dt="2023-05-24T21:21:00.385" v="288"/>
          <ac:spMkLst>
            <pc:docMk/>
            <pc:sldMk cId="1385553969" sldId="302"/>
            <ac:spMk id="38" creationId="{FB2D6C2A-C638-DC56-F686-133526E5AA86}"/>
          </ac:spMkLst>
        </pc:spChg>
        <pc:spChg chg="add del">
          <ac:chgData name="Guest User" userId="93f42ca2c475fdc2" providerId="Windows Live" clId="Web-{939C1469-75A4-436F-AA26-360399804EE2}" dt="2023-05-24T21:21:00.385" v="287"/>
          <ac:spMkLst>
            <pc:docMk/>
            <pc:sldMk cId="1385553969" sldId="302"/>
            <ac:spMk id="40" creationId="{07A60F58-AE12-FE66-EE58-D3A1C90D749A}"/>
          </ac:spMkLst>
        </pc:spChg>
        <pc:spChg chg="add del">
          <ac:chgData name="Guest User" userId="93f42ca2c475fdc2" providerId="Windows Live" clId="Web-{939C1469-75A4-436F-AA26-360399804EE2}" dt="2023-05-24T21:21:00.385" v="286"/>
          <ac:spMkLst>
            <pc:docMk/>
            <pc:sldMk cId="1385553969" sldId="302"/>
            <ac:spMk id="42" creationId="{FA6D28E0-2B8C-88B9-1C13-703D496AFF7D}"/>
          </ac:spMkLst>
        </pc:spChg>
        <pc:spChg chg="add del">
          <ac:chgData name="Guest User" userId="93f42ca2c475fdc2" providerId="Windows Live" clId="Web-{939C1469-75A4-436F-AA26-360399804EE2}" dt="2023-05-24T21:21:00.385" v="285"/>
          <ac:spMkLst>
            <pc:docMk/>
            <pc:sldMk cId="1385553969" sldId="302"/>
            <ac:spMk id="44" creationId="{B092C3AB-11A0-8895-D58F-3FF6A64DC842}"/>
          </ac:spMkLst>
        </pc:spChg>
        <pc:spChg chg="add del">
          <ac:chgData name="Guest User" userId="93f42ca2c475fdc2" providerId="Windows Live" clId="Web-{939C1469-75A4-436F-AA26-360399804EE2}" dt="2023-05-24T21:21:00.385" v="284"/>
          <ac:spMkLst>
            <pc:docMk/>
            <pc:sldMk cId="1385553969" sldId="302"/>
            <ac:spMk id="46" creationId="{A47C6BDF-C2CA-3ECF-0294-CA8E2BDBEE4B}"/>
          </ac:spMkLst>
        </pc:spChg>
        <pc:spChg chg="add del">
          <ac:chgData name="Guest User" userId="93f42ca2c475fdc2" providerId="Windows Live" clId="Web-{939C1469-75A4-436F-AA26-360399804EE2}" dt="2023-05-24T21:21:00.385" v="283"/>
          <ac:spMkLst>
            <pc:docMk/>
            <pc:sldMk cId="1385553969" sldId="302"/>
            <ac:spMk id="48" creationId="{5EE9EAAD-F38A-1A28-E7C9-6349D84FF678}"/>
          </ac:spMkLst>
        </pc:spChg>
        <pc:spChg chg="add del">
          <ac:chgData name="Guest User" userId="93f42ca2c475fdc2" providerId="Windows Live" clId="Web-{939C1469-75A4-436F-AA26-360399804EE2}" dt="2023-05-24T21:21:00.385" v="282"/>
          <ac:spMkLst>
            <pc:docMk/>
            <pc:sldMk cId="1385553969" sldId="302"/>
            <ac:spMk id="50" creationId="{D08EA14D-2AE6-9671-031E-0B76D6ACD837}"/>
          </ac:spMkLst>
        </pc:spChg>
        <pc:spChg chg="add del">
          <ac:chgData name="Guest User" userId="93f42ca2c475fdc2" providerId="Windows Live" clId="Web-{939C1469-75A4-436F-AA26-360399804EE2}" dt="2023-05-24T21:21:00.385" v="281"/>
          <ac:spMkLst>
            <pc:docMk/>
            <pc:sldMk cId="1385553969" sldId="302"/>
            <ac:spMk id="52" creationId="{0C823ADA-542D-FEAF-B1F8-8941C12D4C4B}"/>
          </ac:spMkLst>
        </pc:spChg>
        <pc:spChg chg="add del">
          <ac:chgData name="Guest User" userId="93f42ca2c475fdc2" providerId="Windows Live" clId="Web-{939C1469-75A4-436F-AA26-360399804EE2}" dt="2023-05-24T21:21:00.385" v="280"/>
          <ac:spMkLst>
            <pc:docMk/>
            <pc:sldMk cId="1385553969" sldId="302"/>
            <ac:spMk id="54" creationId="{3BE1A70E-EB36-EC33-7844-B90A4F6E7A74}"/>
          </ac:spMkLst>
        </pc:spChg>
        <pc:spChg chg="add mod">
          <ac:chgData name="Guest User" userId="93f42ca2c475fdc2" providerId="Windows Live" clId="Web-{939C1469-75A4-436F-AA26-360399804EE2}" dt="2023-05-24T21:28:14.181" v="323" actId="14100"/>
          <ac:spMkLst>
            <pc:docMk/>
            <pc:sldMk cId="1385553969" sldId="302"/>
            <ac:spMk id="55" creationId="{9386F2C4-BE06-FB27-06AD-1309695D7CDB}"/>
          </ac:spMkLst>
        </pc:spChg>
        <pc:spChg chg="add mod">
          <ac:chgData name="Guest User" userId="93f42ca2c475fdc2" providerId="Windows Live" clId="Web-{939C1469-75A4-436F-AA26-360399804EE2}" dt="2023-05-24T21:47:47.690" v="530" actId="1076"/>
          <ac:spMkLst>
            <pc:docMk/>
            <pc:sldMk cId="1385553969" sldId="302"/>
            <ac:spMk id="56" creationId="{CA7AD774-A82D-9DED-5E58-3A00712A1462}"/>
          </ac:spMkLst>
        </pc:spChg>
        <pc:spChg chg="add mod">
          <ac:chgData name="Guest User" userId="93f42ca2c475fdc2" providerId="Windows Live" clId="Web-{939C1469-75A4-436F-AA26-360399804EE2}" dt="2023-05-24T21:44:45.200" v="501" actId="1076"/>
          <ac:spMkLst>
            <pc:docMk/>
            <pc:sldMk cId="1385553969" sldId="302"/>
            <ac:spMk id="57" creationId="{C2A9D67D-EFE6-7DCE-338E-008531DC14BC}"/>
          </ac:spMkLst>
        </pc:spChg>
        <pc:spChg chg="add mod">
          <ac:chgData name="Guest User" userId="93f42ca2c475fdc2" providerId="Windows Live" clId="Web-{939C1469-75A4-436F-AA26-360399804EE2}" dt="2023-05-24T21:44:51.231" v="502" actId="1076"/>
          <ac:spMkLst>
            <pc:docMk/>
            <pc:sldMk cId="1385553969" sldId="302"/>
            <ac:spMk id="58" creationId="{5A035BDD-7CFB-520C-B8F6-0B901A771CD2}"/>
          </ac:spMkLst>
        </pc:spChg>
        <pc:spChg chg="add mod">
          <ac:chgData name="Guest User" userId="93f42ca2c475fdc2" providerId="Windows Live" clId="Web-{939C1469-75A4-436F-AA26-360399804EE2}" dt="2023-05-24T21:45:09.404" v="506" actId="1076"/>
          <ac:spMkLst>
            <pc:docMk/>
            <pc:sldMk cId="1385553969" sldId="302"/>
            <ac:spMk id="59" creationId="{A527F547-CE4A-30FF-09AF-B34E3A64E153}"/>
          </ac:spMkLst>
        </pc:spChg>
        <pc:spChg chg="add mod">
          <ac:chgData name="Guest User" userId="93f42ca2c475fdc2" providerId="Windows Live" clId="Web-{939C1469-75A4-436F-AA26-360399804EE2}" dt="2023-05-24T21:45:04.904" v="505" actId="1076"/>
          <ac:spMkLst>
            <pc:docMk/>
            <pc:sldMk cId="1385553969" sldId="302"/>
            <ac:spMk id="60" creationId="{9265F9E1-6445-4E34-E833-C8D17FF8D1D1}"/>
          </ac:spMkLst>
        </pc:spChg>
        <pc:spChg chg="add mod">
          <ac:chgData name="Guest User" userId="93f42ca2c475fdc2" providerId="Windows Live" clId="Web-{939C1469-75A4-436F-AA26-360399804EE2}" dt="2023-05-24T21:45:49.702" v="511" actId="688"/>
          <ac:spMkLst>
            <pc:docMk/>
            <pc:sldMk cId="1385553969" sldId="302"/>
            <ac:spMk id="61" creationId="{46B56AF1-F4BE-1B31-FECC-AD376F47135C}"/>
          </ac:spMkLst>
        </pc:spChg>
        <pc:spChg chg="add mod">
          <ac:chgData name="Guest User" userId="93f42ca2c475fdc2" providerId="Windows Live" clId="Web-{939C1469-75A4-436F-AA26-360399804EE2}" dt="2023-05-24T21:45:16.623" v="507" actId="1076"/>
          <ac:spMkLst>
            <pc:docMk/>
            <pc:sldMk cId="1385553969" sldId="302"/>
            <ac:spMk id="62" creationId="{ADAB52E5-B9C9-C8DB-520E-3F4C3126FFF9}"/>
          </ac:spMkLst>
        </pc:spChg>
        <pc:spChg chg="add mod">
          <ac:chgData name="Guest User" userId="93f42ca2c475fdc2" providerId="Windows Live" clId="Web-{939C1469-75A4-436F-AA26-360399804EE2}" dt="2023-05-24T21:46:24.641" v="515" actId="1076"/>
          <ac:spMkLst>
            <pc:docMk/>
            <pc:sldMk cId="1385553969" sldId="302"/>
            <ac:spMk id="63" creationId="{12A860C0-4D0F-34C8-63D1-CEA8A9D2E072}"/>
          </ac:spMkLst>
        </pc:spChg>
        <pc:spChg chg="add mod">
          <ac:chgData name="Guest User" userId="93f42ca2c475fdc2" providerId="Windows Live" clId="Web-{939C1469-75A4-436F-AA26-360399804EE2}" dt="2023-05-24T21:46:09.656" v="512" actId="1076"/>
          <ac:spMkLst>
            <pc:docMk/>
            <pc:sldMk cId="1385553969" sldId="302"/>
            <ac:spMk id="64" creationId="{2CA9C178-D691-FFAE-1274-A705304DDFDA}"/>
          </ac:spMkLst>
        </pc:spChg>
        <pc:spChg chg="add del mod">
          <ac:chgData name="Guest User" userId="93f42ca2c475fdc2" providerId="Windows Live" clId="Web-{939C1469-75A4-436F-AA26-360399804EE2}" dt="2023-05-24T21:47:10.361" v="521"/>
          <ac:spMkLst>
            <pc:docMk/>
            <pc:sldMk cId="1385553969" sldId="302"/>
            <ac:spMk id="65" creationId="{E22FBA06-DBE6-6BC9-CB2B-21EB97410AE6}"/>
          </ac:spMkLst>
        </pc:spChg>
        <pc:spChg chg="add mod">
          <ac:chgData name="Guest User" userId="93f42ca2c475fdc2" providerId="Windows Live" clId="Web-{939C1469-75A4-436F-AA26-360399804EE2}" dt="2023-05-24T21:47:17.830" v="524" actId="1076"/>
          <ac:spMkLst>
            <pc:docMk/>
            <pc:sldMk cId="1385553969" sldId="302"/>
            <ac:spMk id="66" creationId="{D15E7E47-B4C2-4917-F826-4F204D217149}"/>
          </ac:spMkLst>
        </pc:spChg>
        <pc:spChg chg="add mod">
          <ac:chgData name="Guest User" userId="93f42ca2c475fdc2" providerId="Windows Live" clId="Web-{939C1469-75A4-436F-AA26-360399804EE2}" dt="2023-05-24T21:49:04.740" v="548" actId="20577"/>
          <ac:spMkLst>
            <pc:docMk/>
            <pc:sldMk cId="1385553969" sldId="302"/>
            <ac:spMk id="67" creationId="{398B47CA-D98F-CC76-A0AE-4C1023636D33}"/>
          </ac:spMkLst>
        </pc:spChg>
        <pc:spChg chg="add del mod">
          <ac:chgData name="Guest User" userId="93f42ca2c475fdc2" providerId="Windows Live" clId="Web-{939C1469-75A4-436F-AA26-360399804EE2}" dt="2023-05-24T21:47:25.549" v="526"/>
          <ac:spMkLst>
            <pc:docMk/>
            <pc:sldMk cId="1385553969" sldId="302"/>
            <ac:spMk id="68" creationId="{9BF87BDD-4C56-A83E-CA4F-9DC6CFF56553}"/>
          </ac:spMkLst>
        </pc:spChg>
        <pc:spChg chg="add del mod">
          <ac:chgData name="Guest User" userId="93f42ca2c475fdc2" providerId="Windows Live" clId="Web-{939C1469-75A4-436F-AA26-360399804EE2}" dt="2023-05-24T21:48:37.176" v="538"/>
          <ac:spMkLst>
            <pc:docMk/>
            <pc:sldMk cId="1385553969" sldId="302"/>
            <ac:spMk id="69" creationId="{EBF45A3F-4468-FE4F-EFE0-925474982BDA}"/>
          </ac:spMkLst>
        </pc:spChg>
        <pc:spChg chg="add mod">
          <ac:chgData name="Guest User" userId="93f42ca2c475fdc2" providerId="Windows Live" clId="Web-{939C1469-75A4-436F-AA26-360399804EE2}" dt="2023-05-24T21:48:34.067" v="537" actId="20577"/>
          <ac:spMkLst>
            <pc:docMk/>
            <pc:sldMk cId="1385553969" sldId="302"/>
            <ac:spMk id="70" creationId="{FB238966-5422-2B75-1DF9-14F91A606342}"/>
          </ac:spMkLst>
        </pc:spChg>
        <pc:spChg chg="add mod">
          <ac:chgData name="Guest User" userId="93f42ca2c475fdc2" providerId="Windows Live" clId="Web-{939C1469-75A4-436F-AA26-360399804EE2}" dt="2023-05-24T21:47:32.721" v="527" actId="1076"/>
          <ac:spMkLst>
            <pc:docMk/>
            <pc:sldMk cId="1385553969" sldId="302"/>
            <ac:spMk id="71" creationId="{DBB29072-B52C-B398-E69E-B763DA025F72}"/>
          </ac:spMkLst>
        </pc:spChg>
        <pc:spChg chg="add mod">
          <ac:chgData name="Guest User" userId="93f42ca2c475fdc2" providerId="Windows Live" clId="Web-{939C1469-75A4-436F-AA26-360399804EE2}" dt="2023-05-24T21:47:38.346" v="528" actId="1076"/>
          <ac:spMkLst>
            <pc:docMk/>
            <pc:sldMk cId="1385553969" sldId="302"/>
            <ac:spMk id="72" creationId="{F8750658-C0A9-8BBD-1814-9489B6ACBA56}"/>
          </ac:spMkLst>
        </pc:spChg>
        <pc:spChg chg="add mod">
          <ac:chgData name="Guest User" userId="93f42ca2c475fdc2" providerId="Windows Live" clId="Web-{939C1469-75A4-436F-AA26-360399804EE2}" dt="2023-05-24T21:48:53.802" v="540" actId="1076"/>
          <ac:spMkLst>
            <pc:docMk/>
            <pc:sldMk cId="1385553969" sldId="302"/>
            <ac:spMk id="73" creationId="{3293D7AC-F8F2-211A-5C9E-ED70A4AA29F1}"/>
          </ac:spMkLst>
        </pc:spChg>
      </pc:sldChg>
      <pc:sldChg chg="modSp">
        <pc:chgData name="Guest User" userId="93f42ca2c475fdc2" providerId="Windows Live" clId="Web-{939C1469-75A4-436F-AA26-360399804EE2}" dt="2023-05-24T23:14:04.698" v="1891" actId="20577"/>
        <pc:sldMkLst>
          <pc:docMk/>
          <pc:sldMk cId="1794738657" sldId="309"/>
        </pc:sldMkLst>
        <pc:spChg chg="mod">
          <ac:chgData name="Guest User" userId="93f42ca2c475fdc2" providerId="Windows Live" clId="Web-{939C1469-75A4-436F-AA26-360399804EE2}" dt="2023-05-24T23:11:28.631" v="1811" actId="20577"/>
          <ac:spMkLst>
            <pc:docMk/>
            <pc:sldMk cId="1794738657" sldId="309"/>
            <ac:spMk id="3" creationId="{557C8CBA-1A0E-4CDF-A451-7AAA44D39839}"/>
          </ac:spMkLst>
        </pc:spChg>
        <pc:spChg chg="mod">
          <ac:chgData name="Guest User" userId="93f42ca2c475fdc2" providerId="Windows Live" clId="Web-{939C1469-75A4-436F-AA26-360399804EE2}" dt="2023-05-24T23:14:04.698" v="1891" actId="20577"/>
          <ac:spMkLst>
            <pc:docMk/>
            <pc:sldMk cId="1794738657" sldId="309"/>
            <ac:spMk id="5" creationId="{1B07C49E-AFFC-EC46-8930-E4D428F5F943}"/>
          </ac:spMkLst>
        </pc:spChg>
        <pc:picChg chg="mod">
          <ac:chgData name="Guest User" userId="93f42ca2c475fdc2" providerId="Windows Live" clId="Web-{939C1469-75A4-436F-AA26-360399804EE2}" dt="2023-05-24T23:11:05.286" v="1805" actId="1076"/>
          <ac:picMkLst>
            <pc:docMk/>
            <pc:sldMk cId="1794738657" sldId="309"/>
            <ac:picMk id="2" creationId="{9D4BAC10-BC9A-31CF-CDB2-D3FF41AD419F}"/>
          </ac:picMkLst>
        </pc:picChg>
      </pc:sldChg>
      <pc:sldChg chg="modSp">
        <pc:chgData name="Guest User" userId="93f42ca2c475fdc2" providerId="Windows Live" clId="Web-{939C1469-75A4-436F-AA26-360399804EE2}" dt="2023-05-24T23:15:25.420" v="1965" actId="20577"/>
        <pc:sldMkLst>
          <pc:docMk/>
          <pc:sldMk cId="4010014743" sldId="310"/>
        </pc:sldMkLst>
        <pc:spChg chg="mod">
          <ac:chgData name="Guest User" userId="93f42ca2c475fdc2" providerId="Windows Live" clId="Web-{939C1469-75A4-436F-AA26-360399804EE2}" dt="2023-05-24T23:15:25.420" v="1965" actId="20577"/>
          <ac:spMkLst>
            <pc:docMk/>
            <pc:sldMk cId="4010014743" sldId="310"/>
            <ac:spMk id="5" creationId="{1B07C49E-AFFC-EC46-8930-E4D428F5F943}"/>
          </ac:spMkLst>
        </pc:spChg>
        <pc:picChg chg="mod">
          <ac:chgData name="Guest User" userId="93f42ca2c475fdc2" providerId="Windows Live" clId="Web-{939C1469-75A4-436F-AA26-360399804EE2}" dt="2023-05-24T23:14:16.121" v="1893" actId="1076"/>
          <ac:picMkLst>
            <pc:docMk/>
            <pc:sldMk cId="4010014743" sldId="310"/>
            <ac:picMk id="6" creationId="{C1558BB5-134F-7EAC-9EE7-7D1D327E8A03}"/>
          </ac:picMkLst>
        </pc:picChg>
      </pc:sldChg>
      <pc:sldChg chg="modSp">
        <pc:chgData name="Guest User" userId="93f42ca2c475fdc2" providerId="Windows Live" clId="Web-{939C1469-75A4-436F-AA26-360399804EE2}" dt="2023-05-24T23:31:05.452" v="2418" actId="1076"/>
        <pc:sldMkLst>
          <pc:docMk/>
          <pc:sldMk cId="2735560525" sldId="311"/>
        </pc:sldMkLst>
        <pc:spChg chg="mod">
          <ac:chgData name="Guest User" userId="93f42ca2c475fdc2" providerId="Windows Live" clId="Web-{939C1469-75A4-436F-AA26-360399804EE2}" dt="2023-05-24T23:31:05.452" v="2418" actId="1076"/>
          <ac:spMkLst>
            <pc:docMk/>
            <pc:sldMk cId="2735560525" sldId="311"/>
            <ac:spMk id="5" creationId="{1B07C49E-AFFC-EC46-8930-E4D428F5F943}"/>
          </ac:spMkLst>
        </pc:spChg>
        <pc:picChg chg="mod">
          <ac:chgData name="Guest User" userId="93f42ca2c475fdc2" providerId="Windows Live" clId="Web-{939C1469-75A4-436F-AA26-360399804EE2}" dt="2023-05-24T23:15:39.561" v="1968" actId="1076"/>
          <ac:picMkLst>
            <pc:docMk/>
            <pc:sldMk cId="2735560525" sldId="311"/>
            <ac:picMk id="2" creationId="{21ADE3F7-B086-7209-F7DC-E66F1562B06E}"/>
          </ac:picMkLst>
        </pc:picChg>
      </pc:sldChg>
      <pc:sldChg chg="modSp">
        <pc:chgData name="Guest User" userId="93f42ca2c475fdc2" providerId="Windows Live" clId="Web-{939C1469-75A4-436F-AA26-360399804EE2}" dt="2023-05-24T23:31:02.202" v="2417" actId="1076"/>
        <pc:sldMkLst>
          <pc:docMk/>
          <pc:sldMk cId="1434679925" sldId="312"/>
        </pc:sldMkLst>
        <pc:spChg chg="mod">
          <ac:chgData name="Guest User" userId="93f42ca2c475fdc2" providerId="Windows Live" clId="Web-{939C1469-75A4-436F-AA26-360399804EE2}" dt="2023-05-24T23:31:02.202" v="2417" actId="1076"/>
          <ac:spMkLst>
            <pc:docMk/>
            <pc:sldMk cId="1434679925" sldId="312"/>
            <ac:spMk id="5" creationId="{1B07C49E-AFFC-EC46-8930-E4D428F5F943}"/>
          </ac:spMkLst>
        </pc:spChg>
        <pc:picChg chg="mod">
          <ac:chgData name="Guest User" userId="93f42ca2c475fdc2" providerId="Windows Live" clId="Web-{939C1469-75A4-436F-AA26-360399804EE2}" dt="2023-05-24T23:24:07.313" v="2004" actId="1076"/>
          <ac:picMkLst>
            <pc:docMk/>
            <pc:sldMk cId="1434679925" sldId="312"/>
            <ac:picMk id="2" creationId="{0AAB7C12-1BC0-1E95-83F2-FDA41B465F8B}"/>
          </ac:picMkLst>
        </pc:picChg>
      </pc:sldChg>
      <pc:sldChg chg="modSp">
        <pc:chgData name="Guest User" userId="93f42ca2c475fdc2" providerId="Windows Live" clId="Web-{939C1469-75A4-436F-AA26-360399804EE2}" dt="2023-05-24T23:33:16.894" v="2522" actId="20577"/>
        <pc:sldMkLst>
          <pc:docMk/>
          <pc:sldMk cId="1756972646" sldId="313"/>
        </pc:sldMkLst>
        <pc:spChg chg="mod">
          <ac:chgData name="Guest User" userId="93f42ca2c475fdc2" providerId="Windows Live" clId="Web-{939C1469-75A4-436F-AA26-360399804EE2}" dt="2023-05-24T23:33:16.894" v="2522" actId="20577"/>
          <ac:spMkLst>
            <pc:docMk/>
            <pc:sldMk cId="1756972646" sldId="313"/>
            <ac:spMk id="5" creationId="{1B07C49E-AFFC-EC46-8930-E4D428F5F943}"/>
          </ac:spMkLst>
        </pc:spChg>
        <pc:picChg chg="mod">
          <ac:chgData name="Guest User" userId="93f42ca2c475fdc2" providerId="Windows Live" clId="Web-{939C1469-75A4-436F-AA26-360399804EE2}" dt="2023-05-24T23:31:30.750" v="2420" actId="1076"/>
          <ac:picMkLst>
            <pc:docMk/>
            <pc:sldMk cId="1756972646" sldId="313"/>
            <ac:picMk id="2" creationId="{1722F20E-9BDC-DF70-27E1-DF8E1899580F}"/>
          </ac:picMkLst>
        </pc:picChg>
      </pc:sldChg>
      <pc:sldChg chg="modSp">
        <pc:chgData name="Guest User" userId="93f42ca2c475fdc2" providerId="Windows Live" clId="Web-{939C1469-75A4-436F-AA26-360399804EE2}" dt="2023-05-24T23:26:00.301" v="2130" actId="20577"/>
        <pc:sldMkLst>
          <pc:docMk/>
          <pc:sldMk cId="639399535" sldId="314"/>
        </pc:sldMkLst>
        <pc:spChg chg="mod">
          <ac:chgData name="Guest User" userId="93f42ca2c475fdc2" providerId="Windows Live" clId="Web-{939C1469-75A4-436F-AA26-360399804EE2}" dt="2023-05-24T23:26:00.301" v="2130" actId="20577"/>
          <ac:spMkLst>
            <pc:docMk/>
            <pc:sldMk cId="639399535" sldId="314"/>
            <ac:spMk id="5" creationId="{1B07C49E-AFFC-EC46-8930-E4D428F5F943}"/>
          </ac:spMkLst>
        </pc:spChg>
        <pc:picChg chg="mod">
          <ac:chgData name="Guest User" userId="93f42ca2c475fdc2" providerId="Windows Live" clId="Web-{939C1469-75A4-436F-AA26-360399804EE2}" dt="2023-05-24T23:24:59.190" v="2054" actId="1076"/>
          <ac:picMkLst>
            <pc:docMk/>
            <pc:sldMk cId="639399535" sldId="314"/>
            <ac:picMk id="3" creationId="{512E5085-484E-D94E-9638-660B142333B7}"/>
          </ac:picMkLst>
        </pc:picChg>
      </pc:sldChg>
      <pc:sldChg chg="modSp">
        <pc:chgData name="Guest User" userId="93f42ca2c475fdc2" providerId="Windows Live" clId="Web-{939C1469-75A4-436F-AA26-360399804EE2}" dt="2023-05-24T23:33:26.582" v="2523" actId="1076"/>
        <pc:sldMkLst>
          <pc:docMk/>
          <pc:sldMk cId="3566646398" sldId="315"/>
        </pc:sldMkLst>
        <pc:spChg chg="ord">
          <ac:chgData name="Guest User" userId="93f42ca2c475fdc2" providerId="Windows Live" clId="Web-{939C1469-75A4-436F-AA26-360399804EE2}" dt="2023-05-24T22:34:54.118" v="1039"/>
          <ac:spMkLst>
            <pc:docMk/>
            <pc:sldMk cId="3566646398" sldId="315"/>
            <ac:spMk id="3" creationId="{2A7EB98F-A25F-4357-9775-478FC17F7F83}"/>
          </ac:spMkLst>
        </pc:spChg>
        <pc:spChg chg="mod">
          <ac:chgData name="Guest User" userId="93f42ca2c475fdc2" providerId="Windows Live" clId="Web-{939C1469-75A4-436F-AA26-360399804EE2}" dt="2023-05-24T23:33:26.582" v="2523" actId="1076"/>
          <ac:spMkLst>
            <pc:docMk/>
            <pc:sldMk cId="3566646398" sldId="315"/>
            <ac:spMk id="5" creationId="{1B07C49E-AFFC-EC46-8930-E4D428F5F943}"/>
          </ac:spMkLst>
        </pc:spChg>
        <pc:picChg chg="mod ord">
          <ac:chgData name="Guest User" userId="93f42ca2c475fdc2" providerId="Windows Live" clId="Web-{939C1469-75A4-436F-AA26-360399804EE2}" dt="2023-05-24T22:35:04.196" v="1042" actId="1076"/>
          <ac:picMkLst>
            <pc:docMk/>
            <pc:sldMk cId="3566646398" sldId="315"/>
            <ac:picMk id="6" creationId="{563A3D39-E683-042B-07C5-3B0BD8444E5C}"/>
          </ac:picMkLst>
        </pc:picChg>
      </pc:sldChg>
      <pc:sldChg chg="modSp">
        <pc:chgData name="Guest User" userId="93f42ca2c475fdc2" providerId="Windows Live" clId="Web-{939C1469-75A4-436F-AA26-360399804EE2}" dt="2023-05-24T23:29:29.855" v="2307" actId="20577"/>
        <pc:sldMkLst>
          <pc:docMk/>
          <pc:sldMk cId="1398439132" sldId="316"/>
        </pc:sldMkLst>
        <pc:spChg chg="mod">
          <ac:chgData name="Guest User" userId="93f42ca2c475fdc2" providerId="Windows Live" clId="Web-{939C1469-75A4-436F-AA26-360399804EE2}" dt="2023-05-24T23:29:29.855" v="2307" actId="20577"/>
          <ac:spMkLst>
            <pc:docMk/>
            <pc:sldMk cId="1398439132" sldId="316"/>
            <ac:spMk id="5" creationId="{1B07C49E-AFFC-EC46-8930-E4D428F5F943}"/>
          </ac:spMkLst>
        </pc:spChg>
        <pc:picChg chg="mod">
          <ac:chgData name="Guest User" userId="93f42ca2c475fdc2" providerId="Windows Live" clId="Web-{939C1469-75A4-436F-AA26-360399804EE2}" dt="2023-05-24T23:28:49.244" v="2254" actId="1076"/>
          <ac:picMkLst>
            <pc:docMk/>
            <pc:sldMk cId="1398439132" sldId="316"/>
            <ac:picMk id="2" creationId="{7C80734E-5283-CB2B-21A0-EC11BD5B9357}"/>
          </ac:picMkLst>
        </pc:picChg>
      </pc:sldChg>
      <pc:sldChg chg="modSp">
        <pc:chgData name="Guest User" userId="93f42ca2c475fdc2" providerId="Windows Live" clId="Web-{939C1469-75A4-436F-AA26-360399804EE2}" dt="2023-05-24T23:27:23.491" v="2211" actId="1076"/>
        <pc:sldMkLst>
          <pc:docMk/>
          <pc:sldMk cId="3975168428" sldId="317"/>
        </pc:sldMkLst>
        <pc:spChg chg="mod">
          <ac:chgData name="Guest User" userId="93f42ca2c475fdc2" providerId="Windows Live" clId="Web-{939C1469-75A4-436F-AA26-360399804EE2}" dt="2023-05-24T23:27:18.726" v="2210" actId="14100"/>
          <ac:spMkLst>
            <pc:docMk/>
            <pc:sldMk cId="3975168428" sldId="317"/>
            <ac:spMk id="5" creationId="{1B07C49E-AFFC-EC46-8930-E4D428F5F943}"/>
          </ac:spMkLst>
        </pc:spChg>
        <pc:picChg chg="mod">
          <ac:chgData name="Guest User" userId="93f42ca2c475fdc2" providerId="Windows Live" clId="Web-{939C1469-75A4-436F-AA26-360399804EE2}" dt="2023-05-24T23:27:23.491" v="2211" actId="1076"/>
          <ac:picMkLst>
            <pc:docMk/>
            <pc:sldMk cId="3975168428" sldId="317"/>
            <ac:picMk id="2" creationId="{C5474FC3-B0C5-6F32-8745-7F6BC7F00A09}"/>
          </ac:picMkLst>
        </pc:picChg>
      </pc:sldChg>
      <pc:sldChg chg="modSp">
        <pc:chgData name="Guest User" userId="93f42ca2c475fdc2" providerId="Windows Live" clId="Web-{939C1469-75A4-436F-AA26-360399804EE2}" dt="2023-05-24T23:04:16.741" v="1684" actId="20577"/>
        <pc:sldMkLst>
          <pc:docMk/>
          <pc:sldMk cId="239597884" sldId="318"/>
        </pc:sldMkLst>
        <pc:spChg chg="mod">
          <ac:chgData name="Guest User" userId="93f42ca2c475fdc2" providerId="Windows Live" clId="Web-{939C1469-75A4-436F-AA26-360399804EE2}" dt="2023-05-24T23:04:16.741" v="1684" actId="20577"/>
          <ac:spMkLst>
            <pc:docMk/>
            <pc:sldMk cId="239597884" sldId="318"/>
            <ac:spMk id="5" creationId="{85D9F803-CDBC-C74C-AF1B-2B5937D1C241}"/>
          </ac:spMkLst>
        </pc:spChg>
        <pc:spChg chg="mod">
          <ac:chgData name="Guest User" userId="93f42ca2c475fdc2" providerId="Windows Live" clId="Web-{939C1469-75A4-436F-AA26-360399804EE2}" dt="2023-05-24T22:56:45.522" v="1368" actId="20577"/>
          <ac:spMkLst>
            <pc:docMk/>
            <pc:sldMk cId="239597884" sldId="318"/>
            <ac:spMk id="8" creationId="{2E0ECA32-E146-40DA-85CD-9677244BC3EC}"/>
          </ac:spMkLst>
        </pc:spChg>
      </pc:sldChg>
      <pc:sldChg chg="modSp">
        <pc:chgData name="Guest User" userId="93f42ca2c475fdc2" providerId="Windows Live" clId="Web-{939C1469-75A4-436F-AA26-360399804EE2}" dt="2023-05-24T23:03:29.536" v="1626" actId="14100"/>
        <pc:sldMkLst>
          <pc:docMk/>
          <pc:sldMk cId="232499080" sldId="319"/>
        </pc:sldMkLst>
        <pc:spChg chg="mod">
          <ac:chgData name="Guest User" userId="93f42ca2c475fdc2" providerId="Windows Live" clId="Web-{939C1469-75A4-436F-AA26-360399804EE2}" dt="2023-05-24T23:03:29.536" v="1626" actId="14100"/>
          <ac:spMkLst>
            <pc:docMk/>
            <pc:sldMk cId="232499080" sldId="319"/>
            <ac:spMk id="5" creationId="{85D9F803-CDBC-C74C-AF1B-2B5937D1C241}"/>
          </ac:spMkLst>
        </pc:spChg>
        <pc:spChg chg="mod">
          <ac:chgData name="Guest User" userId="93f42ca2c475fdc2" providerId="Windows Live" clId="Web-{939C1469-75A4-436F-AA26-360399804EE2}" dt="2023-05-24T22:58:41.307" v="1387" actId="20577"/>
          <ac:spMkLst>
            <pc:docMk/>
            <pc:sldMk cId="232499080" sldId="319"/>
            <ac:spMk id="8" creationId="{34C97452-C78A-4701-B8AB-ABFE63D5BEDE}"/>
          </ac:spMkLst>
        </pc:spChg>
      </pc:sldChg>
      <pc:sldChg chg="addSp delSp modSp">
        <pc:chgData name="Guest User" userId="93f42ca2c475fdc2" providerId="Windows Live" clId="Web-{939C1469-75A4-436F-AA26-360399804EE2}" dt="2023-05-24T23:04:37.820" v="1718" actId="20577"/>
        <pc:sldMkLst>
          <pc:docMk/>
          <pc:sldMk cId="3040882000" sldId="333"/>
        </pc:sldMkLst>
        <pc:spChg chg="del">
          <ac:chgData name="Guest User" userId="93f42ca2c475fdc2" providerId="Windows Live" clId="Web-{939C1469-75A4-436F-AA26-360399804EE2}" dt="2023-05-24T23:01:28.282" v="1462"/>
          <ac:spMkLst>
            <pc:docMk/>
            <pc:sldMk cId="3040882000" sldId="333"/>
            <ac:spMk id="5" creationId="{85D9F803-CDBC-C74C-AF1B-2B5937D1C241}"/>
          </ac:spMkLst>
        </pc:spChg>
        <pc:spChg chg="add mod">
          <ac:chgData name="Guest User" userId="93f42ca2c475fdc2" providerId="Windows Live" clId="Web-{939C1469-75A4-436F-AA26-360399804EE2}" dt="2023-05-24T23:04:37.820" v="1718" actId="20577"/>
          <ac:spMkLst>
            <pc:docMk/>
            <pc:sldMk cId="3040882000" sldId="333"/>
            <ac:spMk id="6" creationId="{F8A22EEB-1E1E-A821-F0F0-DFAC1E290F1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351574-CD30-4DCB-962D-899D8559EB9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AD134E-3066-474B-B222-7D2481DDBCA3}">
      <dgm:prSet/>
      <dgm:spPr/>
      <dgm:t>
        <a:bodyPr/>
        <a:lstStyle/>
        <a:p>
          <a:pPr>
            <a:defRPr cap="all"/>
          </a:pPr>
          <a:r>
            <a:rPr lang="en-US" dirty="0">
              <a:latin typeface="Abadi"/>
            </a:rPr>
            <a:t>SpaceX can reuse the first stage of their launches only if they can get the first stage to land successfully.</a:t>
          </a:r>
        </a:p>
      </dgm:t>
    </dgm:pt>
    <dgm:pt modelId="{3BC24FC3-2C33-456F-A9BF-9C30B6CAAA81}" type="parTrans" cxnId="{EF19A4E5-FDDE-449C-B0E3-5989F373E644}">
      <dgm:prSet/>
      <dgm:spPr/>
      <dgm:t>
        <a:bodyPr/>
        <a:lstStyle/>
        <a:p>
          <a:endParaRPr lang="en-US"/>
        </a:p>
      </dgm:t>
    </dgm:pt>
    <dgm:pt modelId="{9E16DF90-8918-46AA-993C-ADA8C6AC685A}" type="sibTrans" cxnId="{EF19A4E5-FDDE-449C-B0E3-5989F373E644}">
      <dgm:prSet/>
      <dgm:spPr/>
      <dgm:t>
        <a:bodyPr/>
        <a:lstStyle/>
        <a:p>
          <a:endParaRPr lang="en-US"/>
        </a:p>
      </dgm:t>
    </dgm:pt>
    <dgm:pt modelId="{F8A889FE-7D9E-4CE0-B256-5564BEDFBD9E}">
      <dgm:prSet/>
      <dgm:spPr/>
      <dgm:t>
        <a:bodyPr/>
        <a:lstStyle/>
        <a:p>
          <a:pPr>
            <a:defRPr cap="all"/>
          </a:pPr>
          <a:r>
            <a:rPr lang="en-US" dirty="0">
              <a:latin typeface="Abadi"/>
            </a:rPr>
            <a:t>Reuse drastically lowers the price, so predicting successful landing outcomes for future missions will be a good indicator of cost reduction.  </a:t>
          </a:r>
        </a:p>
      </dgm:t>
    </dgm:pt>
    <dgm:pt modelId="{F857B5DD-24D2-4A3C-B497-EA9256C884E2}" type="parTrans" cxnId="{AD8C3B9B-5576-4A05-BF5B-42819918D8FB}">
      <dgm:prSet/>
      <dgm:spPr/>
      <dgm:t>
        <a:bodyPr/>
        <a:lstStyle/>
        <a:p>
          <a:endParaRPr lang="en-US"/>
        </a:p>
      </dgm:t>
    </dgm:pt>
    <dgm:pt modelId="{B4C7CF81-1EBB-4C2D-ACFB-419CD2183928}" type="sibTrans" cxnId="{AD8C3B9B-5576-4A05-BF5B-42819918D8FB}">
      <dgm:prSet/>
      <dgm:spPr/>
      <dgm:t>
        <a:bodyPr/>
        <a:lstStyle/>
        <a:p>
          <a:endParaRPr lang="en-US"/>
        </a:p>
      </dgm:t>
    </dgm:pt>
    <dgm:pt modelId="{9A61D558-BB59-4193-AF44-C5D59E51A1EB}">
      <dgm:prSet/>
      <dgm:spPr/>
      <dgm:t>
        <a:bodyPr/>
        <a:lstStyle/>
        <a:p>
          <a:pPr>
            <a:defRPr cap="all"/>
          </a:pPr>
          <a:r>
            <a:rPr lang="en-US" dirty="0" err="1">
              <a:latin typeface="Abadi"/>
            </a:rPr>
            <a:t>SpaceY</a:t>
          </a:r>
          <a:r>
            <a:rPr lang="en-US" dirty="0">
              <a:latin typeface="Abadi"/>
            </a:rPr>
            <a:t> may be able to take on missions with high probability of landing at a lower price if we can successfully predict landings</a:t>
          </a:r>
        </a:p>
      </dgm:t>
    </dgm:pt>
    <dgm:pt modelId="{889A58E3-8547-4EE9-90A7-8A4DA3EC23BF}" type="parTrans" cxnId="{E9245E7D-9AE0-412C-9BE0-00DBE791F233}">
      <dgm:prSet/>
      <dgm:spPr/>
      <dgm:t>
        <a:bodyPr/>
        <a:lstStyle/>
        <a:p>
          <a:endParaRPr lang="en-US"/>
        </a:p>
      </dgm:t>
    </dgm:pt>
    <dgm:pt modelId="{356EB068-C578-4A11-98C9-7A51086F7E96}" type="sibTrans" cxnId="{E9245E7D-9AE0-412C-9BE0-00DBE791F233}">
      <dgm:prSet/>
      <dgm:spPr/>
      <dgm:t>
        <a:bodyPr/>
        <a:lstStyle/>
        <a:p>
          <a:endParaRPr lang="en-US"/>
        </a:p>
      </dgm:t>
    </dgm:pt>
    <dgm:pt modelId="{F7FC65DF-AF2D-4563-BE0B-9745104C3C9F}" type="pres">
      <dgm:prSet presAssocID="{2C351574-CD30-4DCB-962D-899D8559EB92}" presName="root" presStyleCnt="0">
        <dgm:presLayoutVars>
          <dgm:dir/>
          <dgm:resizeHandles val="exact"/>
        </dgm:presLayoutVars>
      </dgm:prSet>
      <dgm:spPr/>
    </dgm:pt>
    <dgm:pt modelId="{40B5E533-0864-4B21-96C9-A18A402FBD75}" type="pres">
      <dgm:prSet presAssocID="{3AAD134E-3066-474B-B222-7D2481DDBCA3}" presName="compNode" presStyleCnt="0"/>
      <dgm:spPr/>
    </dgm:pt>
    <dgm:pt modelId="{72B6815F-56B4-4361-B604-E1A819922428}" type="pres">
      <dgm:prSet presAssocID="{3AAD134E-3066-474B-B222-7D2481DDBCA3}" presName="iconBgRect" presStyleLbl="bgShp" presStyleIdx="0" presStyleCnt="3"/>
      <dgm:spPr/>
    </dgm:pt>
    <dgm:pt modelId="{F4CA3C2C-50BA-4582-8089-4049BC4E791E}" type="pres">
      <dgm:prSet presAssocID="{3AAD134E-3066-474B-B222-7D2481DDBC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5F96115C-C0B7-4176-A981-7AE9571F86C5}" type="pres">
      <dgm:prSet presAssocID="{3AAD134E-3066-474B-B222-7D2481DDBCA3}" presName="spaceRect" presStyleCnt="0"/>
      <dgm:spPr/>
    </dgm:pt>
    <dgm:pt modelId="{2E148A7C-4C93-4423-83C4-D552018D544D}" type="pres">
      <dgm:prSet presAssocID="{3AAD134E-3066-474B-B222-7D2481DDBCA3}" presName="textRect" presStyleLbl="revTx" presStyleIdx="0" presStyleCnt="3">
        <dgm:presLayoutVars>
          <dgm:chMax val="1"/>
          <dgm:chPref val="1"/>
        </dgm:presLayoutVars>
      </dgm:prSet>
      <dgm:spPr/>
    </dgm:pt>
    <dgm:pt modelId="{EED0E069-FAEC-4AEA-86AC-8707E7D238F0}" type="pres">
      <dgm:prSet presAssocID="{9E16DF90-8918-46AA-993C-ADA8C6AC685A}" presName="sibTrans" presStyleCnt="0"/>
      <dgm:spPr/>
    </dgm:pt>
    <dgm:pt modelId="{9D165768-4BFF-44F7-A2B6-F77D443DD9DE}" type="pres">
      <dgm:prSet presAssocID="{F8A889FE-7D9E-4CE0-B256-5564BEDFBD9E}" presName="compNode" presStyleCnt="0"/>
      <dgm:spPr/>
    </dgm:pt>
    <dgm:pt modelId="{BDA40B61-5AF0-4734-9030-93D02CEFA927}" type="pres">
      <dgm:prSet presAssocID="{F8A889FE-7D9E-4CE0-B256-5564BEDFBD9E}" presName="iconBgRect" presStyleLbl="bgShp" presStyleIdx="1" presStyleCnt="3"/>
      <dgm:spPr/>
    </dgm:pt>
    <dgm:pt modelId="{06583A50-B0DF-4050-87DD-4B713350A4F4}" type="pres">
      <dgm:prSet presAssocID="{F8A889FE-7D9E-4CE0-B256-5564BEDFBD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44AB4543-6866-466D-BBF1-2ABAE7EE7E42}" type="pres">
      <dgm:prSet presAssocID="{F8A889FE-7D9E-4CE0-B256-5564BEDFBD9E}" presName="spaceRect" presStyleCnt="0"/>
      <dgm:spPr/>
    </dgm:pt>
    <dgm:pt modelId="{0453F876-710E-4030-86BD-C2CD83DA7E94}" type="pres">
      <dgm:prSet presAssocID="{F8A889FE-7D9E-4CE0-B256-5564BEDFBD9E}" presName="textRect" presStyleLbl="revTx" presStyleIdx="1" presStyleCnt="3">
        <dgm:presLayoutVars>
          <dgm:chMax val="1"/>
          <dgm:chPref val="1"/>
        </dgm:presLayoutVars>
      </dgm:prSet>
      <dgm:spPr/>
    </dgm:pt>
    <dgm:pt modelId="{8CE3D510-C41C-4283-A5AB-1F65A52E2911}" type="pres">
      <dgm:prSet presAssocID="{B4C7CF81-1EBB-4C2D-ACFB-419CD2183928}" presName="sibTrans" presStyleCnt="0"/>
      <dgm:spPr/>
    </dgm:pt>
    <dgm:pt modelId="{0746F2B1-2537-4E45-A93E-D809EE542FE8}" type="pres">
      <dgm:prSet presAssocID="{9A61D558-BB59-4193-AF44-C5D59E51A1EB}" presName="compNode" presStyleCnt="0"/>
      <dgm:spPr/>
    </dgm:pt>
    <dgm:pt modelId="{0367B5EE-8274-4094-9A2C-7B2FD9E61F5A}" type="pres">
      <dgm:prSet presAssocID="{9A61D558-BB59-4193-AF44-C5D59E51A1EB}" presName="iconBgRect" presStyleLbl="bgShp" presStyleIdx="2" presStyleCnt="3"/>
      <dgm:spPr/>
    </dgm:pt>
    <dgm:pt modelId="{878E6B41-2AF0-4275-8F1F-91E06A0F86FA}" type="pres">
      <dgm:prSet presAssocID="{9A61D558-BB59-4193-AF44-C5D59E51A1E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with solid fill"/>
        </a:ext>
      </dgm:extLst>
    </dgm:pt>
    <dgm:pt modelId="{59931A4C-E624-4949-8CDC-4AC50BF55C39}" type="pres">
      <dgm:prSet presAssocID="{9A61D558-BB59-4193-AF44-C5D59E51A1EB}" presName="spaceRect" presStyleCnt="0"/>
      <dgm:spPr/>
    </dgm:pt>
    <dgm:pt modelId="{404FBA07-DD69-46DC-AEDE-4A6F87052E45}" type="pres">
      <dgm:prSet presAssocID="{9A61D558-BB59-4193-AF44-C5D59E51A1EB}" presName="textRect" presStyleLbl="revTx" presStyleIdx="2" presStyleCnt="3">
        <dgm:presLayoutVars>
          <dgm:chMax val="1"/>
          <dgm:chPref val="1"/>
        </dgm:presLayoutVars>
      </dgm:prSet>
      <dgm:spPr/>
    </dgm:pt>
  </dgm:ptLst>
  <dgm:cxnLst>
    <dgm:cxn modelId="{57AB8A55-6445-41F8-BB60-9FA04502EA79}" type="presOf" srcId="{2C351574-CD30-4DCB-962D-899D8559EB92}" destId="{F7FC65DF-AF2D-4563-BE0B-9745104C3C9F}" srcOrd="0" destOrd="0" presId="urn:microsoft.com/office/officeart/2018/5/layout/IconCircleLabelList"/>
    <dgm:cxn modelId="{B0A9BD56-FC75-4B51-B2DA-3D5C3C1F0818}" type="presOf" srcId="{9A61D558-BB59-4193-AF44-C5D59E51A1EB}" destId="{404FBA07-DD69-46DC-AEDE-4A6F87052E45}" srcOrd="0" destOrd="0" presId="urn:microsoft.com/office/officeart/2018/5/layout/IconCircleLabelList"/>
    <dgm:cxn modelId="{10109D78-826B-4428-A158-1A9B9005A8D5}" type="presOf" srcId="{F8A889FE-7D9E-4CE0-B256-5564BEDFBD9E}" destId="{0453F876-710E-4030-86BD-C2CD83DA7E94}" srcOrd="0" destOrd="0" presId="urn:microsoft.com/office/officeart/2018/5/layout/IconCircleLabelList"/>
    <dgm:cxn modelId="{E9245E7D-9AE0-412C-9BE0-00DBE791F233}" srcId="{2C351574-CD30-4DCB-962D-899D8559EB92}" destId="{9A61D558-BB59-4193-AF44-C5D59E51A1EB}" srcOrd="2" destOrd="0" parTransId="{889A58E3-8547-4EE9-90A7-8A4DA3EC23BF}" sibTransId="{356EB068-C578-4A11-98C9-7A51086F7E96}"/>
    <dgm:cxn modelId="{9D54B986-9C69-407E-8205-FB0192885F80}" type="presOf" srcId="{3AAD134E-3066-474B-B222-7D2481DDBCA3}" destId="{2E148A7C-4C93-4423-83C4-D552018D544D}" srcOrd="0" destOrd="0" presId="urn:microsoft.com/office/officeart/2018/5/layout/IconCircleLabelList"/>
    <dgm:cxn modelId="{AD8C3B9B-5576-4A05-BF5B-42819918D8FB}" srcId="{2C351574-CD30-4DCB-962D-899D8559EB92}" destId="{F8A889FE-7D9E-4CE0-B256-5564BEDFBD9E}" srcOrd="1" destOrd="0" parTransId="{F857B5DD-24D2-4A3C-B497-EA9256C884E2}" sibTransId="{B4C7CF81-1EBB-4C2D-ACFB-419CD2183928}"/>
    <dgm:cxn modelId="{EF19A4E5-FDDE-449C-B0E3-5989F373E644}" srcId="{2C351574-CD30-4DCB-962D-899D8559EB92}" destId="{3AAD134E-3066-474B-B222-7D2481DDBCA3}" srcOrd="0" destOrd="0" parTransId="{3BC24FC3-2C33-456F-A9BF-9C30B6CAAA81}" sibTransId="{9E16DF90-8918-46AA-993C-ADA8C6AC685A}"/>
    <dgm:cxn modelId="{AD01CBB9-D5F0-450F-A8D3-A50BDDE54AA9}" type="presParOf" srcId="{F7FC65DF-AF2D-4563-BE0B-9745104C3C9F}" destId="{40B5E533-0864-4B21-96C9-A18A402FBD75}" srcOrd="0" destOrd="0" presId="urn:microsoft.com/office/officeart/2018/5/layout/IconCircleLabelList"/>
    <dgm:cxn modelId="{C7E07A2B-6A2A-4CE2-9699-FB5DC966CEA8}" type="presParOf" srcId="{40B5E533-0864-4B21-96C9-A18A402FBD75}" destId="{72B6815F-56B4-4361-B604-E1A819922428}" srcOrd="0" destOrd="0" presId="urn:microsoft.com/office/officeart/2018/5/layout/IconCircleLabelList"/>
    <dgm:cxn modelId="{4BDD7A48-75A4-4048-AEFC-78ECDA46A233}" type="presParOf" srcId="{40B5E533-0864-4B21-96C9-A18A402FBD75}" destId="{F4CA3C2C-50BA-4582-8089-4049BC4E791E}" srcOrd="1" destOrd="0" presId="urn:microsoft.com/office/officeart/2018/5/layout/IconCircleLabelList"/>
    <dgm:cxn modelId="{0B2226BE-7BE9-45E5-BC68-968AB257D86A}" type="presParOf" srcId="{40B5E533-0864-4B21-96C9-A18A402FBD75}" destId="{5F96115C-C0B7-4176-A981-7AE9571F86C5}" srcOrd="2" destOrd="0" presId="urn:microsoft.com/office/officeart/2018/5/layout/IconCircleLabelList"/>
    <dgm:cxn modelId="{90738B6B-EAD8-4E2E-9E39-CBCD3CBC45D6}" type="presParOf" srcId="{40B5E533-0864-4B21-96C9-A18A402FBD75}" destId="{2E148A7C-4C93-4423-83C4-D552018D544D}" srcOrd="3" destOrd="0" presId="urn:microsoft.com/office/officeart/2018/5/layout/IconCircleLabelList"/>
    <dgm:cxn modelId="{C5EF0B2E-C661-4479-B176-DDE38C6EF75E}" type="presParOf" srcId="{F7FC65DF-AF2D-4563-BE0B-9745104C3C9F}" destId="{EED0E069-FAEC-4AEA-86AC-8707E7D238F0}" srcOrd="1" destOrd="0" presId="urn:microsoft.com/office/officeart/2018/5/layout/IconCircleLabelList"/>
    <dgm:cxn modelId="{2D0CF70B-20C0-4770-B6C4-30F35D0FF7AB}" type="presParOf" srcId="{F7FC65DF-AF2D-4563-BE0B-9745104C3C9F}" destId="{9D165768-4BFF-44F7-A2B6-F77D443DD9DE}" srcOrd="2" destOrd="0" presId="urn:microsoft.com/office/officeart/2018/5/layout/IconCircleLabelList"/>
    <dgm:cxn modelId="{C2D7032D-3978-4AB9-B6A1-B973537C6982}" type="presParOf" srcId="{9D165768-4BFF-44F7-A2B6-F77D443DD9DE}" destId="{BDA40B61-5AF0-4734-9030-93D02CEFA927}" srcOrd="0" destOrd="0" presId="urn:microsoft.com/office/officeart/2018/5/layout/IconCircleLabelList"/>
    <dgm:cxn modelId="{C2284625-F45B-4FFD-874E-6C432B5961AA}" type="presParOf" srcId="{9D165768-4BFF-44F7-A2B6-F77D443DD9DE}" destId="{06583A50-B0DF-4050-87DD-4B713350A4F4}" srcOrd="1" destOrd="0" presId="urn:microsoft.com/office/officeart/2018/5/layout/IconCircleLabelList"/>
    <dgm:cxn modelId="{3A2ED119-7878-4603-9B4F-49BDDB1CE7D5}" type="presParOf" srcId="{9D165768-4BFF-44F7-A2B6-F77D443DD9DE}" destId="{44AB4543-6866-466D-BBF1-2ABAE7EE7E42}" srcOrd="2" destOrd="0" presId="urn:microsoft.com/office/officeart/2018/5/layout/IconCircleLabelList"/>
    <dgm:cxn modelId="{810DA430-A3C4-4DFC-8DB5-73573BB8B271}" type="presParOf" srcId="{9D165768-4BFF-44F7-A2B6-F77D443DD9DE}" destId="{0453F876-710E-4030-86BD-C2CD83DA7E94}" srcOrd="3" destOrd="0" presId="urn:microsoft.com/office/officeart/2018/5/layout/IconCircleLabelList"/>
    <dgm:cxn modelId="{6217B675-0D75-420B-84CA-39476E09F727}" type="presParOf" srcId="{F7FC65DF-AF2D-4563-BE0B-9745104C3C9F}" destId="{8CE3D510-C41C-4283-A5AB-1F65A52E2911}" srcOrd="3" destOrd="0" presId="urn:microsoft.com/office/officeart/2018/5/layout/IconCircleLabelList"/>
    <dgm:cxn modelId="{813B885A-B6AC-4E36-94F3-525957616C67}" type="presParOf" srcId="{F7FC65DF-AF2D-4563-BE0B-9745104C3C9F}" destId="{0746F2B1-2537-4E45-A93E-D809EE542FE8}" srcOrd="4" destOrd="0" presId="urn:microsoft.com/office/officeart/2018/5/layout/IconCircleLabelList"/>
    <dgm:cxn modelId="{69DF6A96-1B07-42BF-8B37-64B8658092B0}" type="presParOf" srcId="{0746F2B1-2537-4E45-A93E-D809EE542FE8}" destId="{0367B5EE-8274-4094-9A2C-7B2FD9E61F5A}" srcOrd="0" destOrd="0" presId="urn:microsoft.com/office/officeart/2018/5/layout/IconCircleLabelList"/>
    <dgm:cxn modelId="{56012769-02C1-44AD-BE5F-7D46A11C9117}" type="presParOf" srcId="{0746F2B1-2537-4E45-A93E-D809EE542FE8}" destId="{878E6B41-2AF0-4275-8F1F-91E06A0F86FA}" srcOrd="1" destOrd="0" presId="urn:microsoft.com/office/officeart/2018/5/layout/IconCircleLabelList"/>
    <dgm:cxn modelId="{6126BB13-063F-4F13-AFED-4B49BF696377}" type="presParOf" srcId="{0746F2B1-2537-4E45-A93E-D809EE542FE8}" destId="{59931A4C-E624-4949-8CDC-4AC50BF55C39}" srcOrd="2" destOrd="0" presId="urn:microsoft.com/office/officeart/2018/5/layout/IconCircleLabelList"/>
    <dgm:cxn modelId="{E7FB3D6E-B5BA-4A72-926A-2AF38C74DA5F}" type="presParOf" srcId="{0746F2B1-2537-4E45-A93E-D809EE542FE8}" destId="{404FBA07-DD69-46DC-AEDE-4A6F87052E4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6815F-56B4-4361-B604-E1A819922428}">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A3C2C-50BA-4582-8089-4049BC4E791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148A7C-4C93-4423-83C4-D552018D544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latin typeface="Abadi"/>
            </a:rPr>
            <a:t>SpaceX can reuse the first stage of their launches only if they can get the first stage to land successfully.</a:t>
          </a:r>
        </a:p>
      </dsp:txBody>
      <dsp:txXfrm>
        <a:off x="75768" y="3053169"/>
        <a:ext cx="3093750" cy="720000"/>
      </dsp:txXfrm>
    </dsp:sp>
    <dsp:sp modelId="{BDA40B61-5AF0-4734-9030-93D02CEFA927}">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583A50-B0DF-4050-87DD-4B713350A4F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3F876-710E-4030-86BD-C2CD83DA7E9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latin typeface="Abadi"/>
            </a:rPr>
            <a:t>Reuse drastically lowers the price, so predicting successful landing outcomes for future missions will be a good indicator of cost reduction.  </a:t>
          </a:r>
        </a:p>
      </dsp:txBody>
      <dsp:txXfrm>
        <a:off x="3710925" y="3053169"/>
        <a:ext cx="3093750" cy="720000"/>
      </dsp:txXfrm>
    </dsp:sp>
    <dsp:sp modelId="{0367B5EE-8274-4094-9A2C-7B2FD9E61F5A}">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E6B41-2AF0-4275-8F1F-91E06A0F86FA}">
      <dsp:nvSpPr>
        <dsp:cNvPr id="0" name=""/>
        <dsp:cNvSpPr/>
      </dsp:nvSpPr>
      <dsp:spPr>
        <a:xfrm>
          <a:off x="8351550" y="98035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4FBA07-DD69-46DC-AEDE-4A6F87052E45}">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err="1">
              <a:latin typeface="Abadi"/>
            </a:rPr>
            <a:t>SpaceY</a:t>
          </a:r>
          <a:r>
            <a:rPr lang="en-US" sz="1200" kern="1200" dirty="0">
              <a:latin typeface="Abadi"/>
            </a:rPr>
            <a:t> may be able to take on missions with high probability of landing at a lower price if we can successfully predict landings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7:31:51.159"/>
    </inkml:context>
    <inkml:brush xml:id="br0">
      <inkml:brushProperty name="width" value="0.1" units="cm"/>
      <inkml:brushProperty name="height" value="0.1" units="cm"/>
      <inkml:brushProperty name="color" value="#E71224"/>
    </inkml:brush>
  </inkml:definitions>
  <inkml:trace contextRef="#ctx0" brushRef="#br0">14523 9884 16383 0 0,'-4'-4'0'0'0,"-7"-2"0"0"0,-5 0 0 0 0,-4 1 0 0 0,-4 2 0 0 0,-2 1 0 0 0,0 1 0 0 0,-6 1 0 0 0,-6 0 0 0 0,0 0 0 0 0,-4 5 0 0 0,2 1 0 0 0,3 0 0 0 0,3-2 0 0 0,3 0 0 0 0,2-2 0 0 0,2-6 0 0 0,1-1 0 0 0,1-1 0 0 0,-1 1 0 0 0,1 2 0 0 0,4 5 0 0 0,-4 3 0 0 0,-1 0 0 0 0,-5-1 0 0 0,-3 8 0 0 0,1 3 0 0 0,2 2 0 0 0,-4-2 0 0 0,1-3 0 0 0,-4-3 0 0 0,1-4 0 0 0,2-2 0 0 0,3-2 0 0 0,1-1 0 0 0,3-1 0 0 0,1 0 0 0 0,1 5 0 0 0,0 1 0 0 0,1 1 0 0 0,-1-2 0 0 0,0-1 0 0 0,0 3 0 0 0,0 1 0 0 0,0-1 0 0 0,0-1 0 0 0,-4-2 0 0 0,-2 3 0 0 0,-5 1 0 0 0,1-1 0 0 0,1-2 0 0 0,-2-1 0 0 0,0-1 0 0 0,3-1 0 0 0,2-1 0 0 0,3 0 0 0 0,1 0 0 0 0,1-1 0 0 0,1 1 0 0 0,0 0 0 0 0,-4 0 0 0 0,-1 0 0 0 0,-5-5 0 0 0,-1-5 0 0 0,2-6 0 0 0,3 0 0 0 0,1-6 0 0 0,3 0 0 0 0,1 0 0 0 0,0-1 0 0 0,1-1 0 0 0,1-1 0 0 0,-1 0 0 0 0,0-6 0 0 0,0-1 0 0 0,0 5 0 0 0,0 2 0 0 0,5 1 0 0 0,5 0 0 0 0,6-4 0 0 0,4-3 0 0 0,4-4 0 0 0,1-5 0 0 0,2-1 0 0 0,0 3 0 0 0,0 3 0 0 0,0 3 0 0 0,0 3 0 0 0,0 1 0 0 0,-1 2 0 0 0,0 0 0 0 0,0 0 0 0 0,4 5 0 0 0,7 6 0 0 0,13-8 0 0 0,9 0 0 0 0,2 4 0 0 0,0 0 0 0 0,-2 5 0 0 0,-2 3 0 0 0,3 4 0 0 0,4 4 0 0 0,10 1 0 0 0,9 2 0 0 0,8 1 0 0 0,-2 0 0 0 0,-2 0 0 0 0,-4-1 0 0 0,-2 1 0 0 0,-2-6 0 0 0,-5 0 0 0 0,-7-5 0 0 0,4-1 0 0 0,-2 2 0 0 0,1 3 0 0 0,1 1 0 0 0,7 3 0 0 0,4 1 0 0 0,-4 1 0 0 0,-2 0 0 0 0,-4-4 0 0 0,-2-2 0 0 0,-4 1 0 0 0,1 1 0 0 0,1 1 0 0 0,-1 1 0 0 0,1 1 0 0 0,2 1 0 0 0,3 0 0 0 0,2 0 0 0 0,6 0 0 0 0,-2-4 0 0 0,-1-2 0 0 0,-9-4 0 0 0,-8 0 0 0 0,0 1 0 0 0,6 2 0 0 0,6 3 0 0 0,8 2 0 0 0,-1 1 0 0 0,-1 0 0 0 0,-5 2 0 0 0,-1-1 0 0 0,-5 0 0 0 0,-5 1 0 0 0,0-1 0 0 0,3 0 0 0 0,-1 0 0 0 0,2 0 0 0 0,7 0 0 0 0,4 0 0 0 0,7 5 0 0 0,-2 1 0 0 0,-3-1 0 0 0,-5 4 0 0 0,-6 0 0 0 0,-3-1 0 0 0,-3-2 0 0 0,-3 2 0 0 0,-3 0 0 0 0,-3-2 0 0 0,8 3 0 0 0,6 0 0 0 0,5-1 0 0 0,12 1 0 0 0,15 9 0 0 0,2 6 0 0 0,-2-2 0 0 0,-5-4 0 0 0,-9-5 0 0 0,-7-5 0 0 0,-7-4 0 0 0,-4 2 0 0 0,-3 0 0 0 0,0-1 0 0 0,2 3 0 0 0,-1 0 0 0 0,-3-1 0 0 0,-3 3 0 0 0,1-1 0 0 0,-1-2 0 0 0,3-1 0 0 0,8-3 0 0 0,6-1 0 0 0,7-1 0 0 0,-2-1 0 0 0,-1-1 0 0 0,-6 1 0 0 0,-2 4 0 0 0,-5 2 0 0 0,-5-1 0 0 0,-4-1 0 0 0,-3 0 0 0 0,1-3 0 0 0,1 1 0 0 0,-1-2 0 0 0,-1 0 0 0 0,-2-5 0 0 0,4-1 0 0 0,1-8 0 0 0,7-3 0 0 0,3 2 0 0 0,2 4 0 0 0,-3 4 0 0 0,2-2 0 0 0,-3 1 0 0 0,-4 1 0 0 0,-4 3 0 0 0,-7 6 0 0 0,-4 7 0 0 0,-6 11 0 0 0,-5 6 0 0 0,-5 4 0 0 0,-3 10 0 0 0,-2 2 0 0 0,-2-1 0 0 0,0-4 0 0 0,0-3 0 0 0,0 2 0 0 0,0-2 0 0 0,1-1 0 0 0,0-3 0 0 0,0 4 0 0 0,0-1 0 0 0,0-1 0 0 0,-5-6 0 0 0,-10-7 0 0 0,-6-7 0 0 0,-10-6 0 0 0,-3 1 0 0 0,-10-1 0 0 0,-1-1 0 0 0,2-2 0 0 0,4-1 0 0 0,0-1 0 0 0,2-1 0 0 0,3 0 0 0 0,-1 4 0 0 0,0 1 0 0 0,-3 1 0 0 0,-3-2 0 0 0,-4 4 0 0 0,-3 4 0 0 0,2 1 0 0 0,0-3 0 0 0,3-2 0 0 0,1 1 0 0 0,2 5 0 0 0,4-2 0 0 0,4-1 0 0 0,2 1 0 0 0,-2-2 0 0 0,4 3 0 0 0,3-2 0 0 0,0-2 0 0 0,1-2 0 0 0,0-4 0 0 0,-5-1 0 0 0,-2-1 0 0 0,-5-1 0 0 0,0-1 0 0 0,5 5 0 0 0,0 6 0 0 0,-4 1 0 0 0,-1-1 0 0 0,-3-2 0 0 0,1-3 0 0 0,2-2 0 0 0,-1-2 0 0 0,1 0 0 0 0,2-1 0 0 0,-2-1 0 0 0,1 1 0 0 0,-8-1 0 0 0,-9 1 0 0 0,-4 0 0 0 0,-3 0 0 0 0,5 0 0 0 0,8 0 0 0 0,6 0 0 0 0,6 0 0 0 0,4 0 0 0 0,3 0 0 0 0,2 0 0 0 0,0 0 0 0 0,0 0 0 0 0,0 0 0 0 0,0 0 0 0 0,0 0 0 0 0,-1 0 0 0 0,0 4 0 0 0,0 2 0 0 0,0 0 0 0 0,-1-2 0 0 0,1-1 0 0 0,-4-1 0 0 0,-2-1 0 0 0,-5 0 0 0 0,1-1 0 0 0,-4 0 0 0 0,2-1 0 0 0,-3-3 0 0 0,-2-7 0 0 0,1-5 0 0 0,3-5 0 0 0,4 2 0 0 0,0-5 0 0 0,0-3 0 0 0,2-2 0 0 0,7 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7:31:51.160"/>
    </inkml:context>
    <inkml:brush xml:id="br0">
      <inkml:brushProperty name="width" value="0.1" units="cm"/>
      <inkml:brushProperty name="height" value="0.1" units="cm"/>
      <inkml:brushProperty name="color" value="#E71224"/>
    </inkml:brush>
  </inkml:definitions>
  <inkml:trace contextRef="#ctx0" brushRef="#br0">19958 6707 16383 0 0,'-4'-7'0'0'0,"-6"-3"0"0"0,-15 1 0 0 0,-17-6 0 0 0,-4 0 0 0 0,-5 3 0 0 0,-15-5 0 0 0,-1-5 0 0 0,-2 0 0 0 0,1 3 0 0 0,8 7 0 0 0,10 3 0 0 0,9 5 0 0 0,7 2 0 0 0,4 2 0 0 0,0 1 0 0 0,-1 0 0 0 0,-8 7 0 0 0,-6 2 0 0 0,-18 7 0 0 0,-2 8 0 0 0,0 6 0 0 0,3-1 0 0 0,3-6 0 0 0,7-8 0 0 0,8 2 0 0 0,3-3 0 0 0,-1-4 0 0 0,2-4 0 0 0,4 5 0 0 0,3 7 0 0 0,-1 0 0 0 0,-9 4 0 0 0,0-1 0 0 0,-4-5 0 0 0,-1-5 0 0 0,-2-5 0 0 0,-1 11 0 0 0,-1 2 0 0 0,-5-1 0 0 0,-1-5 0 0 0,0 2 0 0 0,-4 0 0 0 0,5-4 0 0 0,-2-4 0 0 0,10 4 0 0 0,3 0 0 0 0,2-2 0 0 0,-1-2 0 0 0,-2 3 0 0 0,-2 2 0 0 0,-1-3 0 0 0,3-3 0 0 0,6 6 0 0 0,0-1 0 0 0,3-2 0 0 0,-1 5 0 0 0,2 0 0 0 0,-2-3 0 0 0,-3-4 0 0 0,-4-2 0 0 0,3-3 0 0 0,-2-2 0 0 0,4-1 0 0 0,-1 0 0 0 0,2-1 0 0 0,4 1 0 0 0,4-1 0 0 0,-3 1 0 0 0,-7-8 0 0 0,-2-9 0 0 0,-2-2 0 0 0,7-5 0 0 0,5 2 0 0 0,9-3 0 0 0,-1-4 0 0 0,5-5 0 0 0,1-3 0 0 0,4-3 0 0 0,0 5 0 0 0,-1 2 0 0 0,2-2 0 0 0,3-1 0 0 0,5-2 0 0 0,2-9 0 0 0,7-4 0 0 0,4 0 0 0 0,4 1 0 0 0,10-13 0 0 0,1-2 0 0 0,11 2 0 0 0,0 4 0 0 0,-2 6 0 0 0,0 11 0 0 0,-2 6 0 0 0,3 2 0 0 0,2-1 0 0 0,-1-2 0 0 0,3 6 0 0 0,0 1 0 0 0,-2-2 0 0 0,3 4 0 0 0,-5 1 0 0 0,2 4 0 0 0,-2 6 0 0 0,4 6 0 0 0,9-10 0 0 0,6-1 0 0 0,4-4 0 0 0,0 3 0 0 0,6-3 0 0 0,5 3 0 0 0,5 6 0 0 0,0-8 0 0 0,-8-1 0 0 0,-1 4 0 0 0,-7 7 0 0 0,-3 5 0 0 0,-6 4 0 0 0,-2 4 0 0 0,6 1 0 0 0,-2 2 0 0 0,0 0 0 0 0,10 0 0 0 0,4 0 0 0 0,10 0 0 0 0,6-1 0 0 0,7 1 0 0 0,8-1 0 0 0,1 0 0 0 0,3 0 0 0 0,2 0 0 0 0,-6 0 0 0 0,-5-8 0 0 0,-9-1 0 0 0,-13 0 0 0 0,-14 1 0 0 0,-5 3 0 0 0,1 2 0 0 0,3 1 0 0 0,5 1 0 0 0,12 1 0 0 0,12 0 0 0 0,6 1 0 0 0,1-1 0 0 0,-4 1 0 0 0,-8-1 0 0 0,-11 0 0 0 0,-13 0 0 0 0,-5 0 0 0 0,-2 0 0 0 0,0 0 0 0 0,7 0 0 0 0,4 0 0 0 0,6 0 0 0 0,1 0 0 0 0,8 0 0 0 0,2 7 0 0 0,-7 10 0 0 0,-10 9 0 0 0,-10 0 0 0 0,-8-4 0 0 0,-5-6 0 0 0,0-6 0 0 0,0-4 0 0 0,4-3 0 0 0,-1-3 0 0 0,4-1 0 0 0,-1 0 0 0 0,3 0 0 0 0,-1 0 0 0 0,1 0 0 0 0,3 1 0 0 0,-1 0 0 0 0,-4 0 0 0 0,-3 0 0 0 0,-4 0 0 0 0,-2 0 0 0 0,-2 0 0 0 0,-1 0 0 0 0,0 0 0 0 0,-1 0 0 0 0,0 0 0 0 0,1 0 0 0 0,9 0 0 0 0,2 0 0 0 0,1 0 0 0 0,-3 0 0 0 0,-3 0 0 0 0,-1 0 0 0 0,-3 0 0 0 0,-1 0 0 0 0,4 0 0 0 0,0 0 0 0 0,0 0 0 0 0,4 0 0 0 0,0 0 0 0 0,3 0 0 0 0,4 0 0 0 0,-1 0 0 0 0,-7-7 0 0 0,-5-3 0 0 0,-3 1 0 0 0,-2 1 0 0 0,0 3 0 0 0,0 2 0 0 0,1 8 0 0 0,4 19 0 0 0,3 4 0 0 0,-1-2 0 0 0,0-5 0 0 0,-6 0 0 0 0,-3 12 0 0 0,-5 7 0 0 0,-5 4 0 0 0,-5 2 0 0 0,-8-7 0 0 0,-13-3 0 0 0,-4 0 0 0 0,-3 1 0 0 0,-2-6 0 0 0,-3-8 0 0 0,-5 6 0 0 0,-1-1 0 0 0,-1-6 0 0 0,2 8 0 0 0,-4-1 0 0 0,5 1 0 0 0,-1 4 0 0 0,-1-5 0 0 0,-3-6 0 0 0,0-1 0 0 0,1-4 0 0 0,3-5 0 0 0,1-4 0 0 0,-7 3 0 0 0,-2-1 0 0 0,6 6 0 0 0,4-1 0 0 0,2-2 0 0 0,2-4 0 0 0,-13-4 0 0 0,-14-3 0 0 0,-6-1 0 0 0,-2-2 0 0 0,0-1 0 0 0,1 8 0 0 0,6 2 0 0 0,4 7 0 0 0,5 0 0 0 0,6-2 0 0 0,5-3 0 0 0,-1-4 0 0 0,1-3 0 0 0,-3-2 0 0 0,-4-2 0 0 0,0 0 0 0 0,3-1 0 0 0,3 0 0 0 0,3 1 0 0 0,2-1 0 0 0,1 1 0 0 0,2 0 0 0 0,0 0 0 0 0,1 0 0 0 0,-1 0 0 0 0,1 0 0 0 0,-6 0 0 0 0,0 0 0 0 0,-10 0 0 0 0,-1 0 0 0 0,-3 0 0 0 0,1 0 0 0 0,5 0 0 0 0,4 0 0 0 0,-1 0 0 0 0,-3 0 0 0 0,0 7 0 0 0,3 3 0 0 0,3-1 0 0 0,2-2 0 0 0,3-2 0 0 0,5-1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7:32:24.833"/>
    </inkml:context>
    <inkml:brush xml:id="br0">
      <inkml:brushProperty name="width" value="0.1" units="cm"/>
      <inkml:brushProperty name="height" value="0.1" units="cm"/>
      <inkml:brushProperty name="color" value="#E71224"/>
    </inkml:brush>
  </inkml:definitions>
  <inkml:trace contextRef="#ctx0" brushRef="#br0">7969 6052 16383 0 0,'-5'0'0'0'0,"-9"0"0"0"0,-8 0 0 0 0,-9 0 0 0 0,-12 0 0 0 0,-8 0 0 0 0,-8 0 0 0 0,-8 0 0 0 0,3 0 0 0 0,-5 0 0 0 0,4 0 0 0 0,5 0 0 0 0,4 0 0 0 0,2 0 0 0 0,6 0 0 0 0,6 0 0 0 0,2 0 0 0 0,-1 0 0 0 0,-3 0 0 0 0,-2 0 0 0 0,-7 5 0 0 0,1 0 0 0 0,5 1 0 0 0,6-1 0 0 0,1-2 0 0 0,3-1 0 0 0,3-1 0 0 0,-10-1 0 0 0,-7 0 0 0 0,-3 0 0 0 0,3-5 0 0 0,5-5 0 0 0,7-2 0 0 0,5 2 0 0 0,4 2 0 0 0,3-2 0 0 0,1-3 0 0 0,1 0 0 0 0,0-2 0 0 0,4-3 0 0 0,7-3 0 0 0,4-2 0 0 0,9 3 0 0 0,9 0 0 0 0,8-1 0 0 0,5 3 0 0 0,4 5 0 0 0,2 0 0 0 0,1-2 0 0 0,4 1 0 0 0,-3-1 0 0 0,-2 2 0 0 0,-1 3 0 0 0,-1-2 0 0 0,0 3 0 0 0,1 1 0 0 0,-1 3 0 0 0,1 2 0 0 0,0 2 0 0 0,-5-4 0 0 0,-1-5 0 0 0,1-2 0 0 0,1 3 0 0 0,-4-3 0 0 0,0 1 0 0 0,6 3 0 0 0,3 2 0 0 0,6 2 0 0 0,2 2 0 0 0,4 2 0 0 0,4 0 0 0 0,3 0 0 0 0,-1 1 0 0 0,-4-10 0 0 0,-4-2 0 0 0,-5 0 0 0 0,-3 2 0 0 0,-1 3 0 0 0,-2 2 0 0 0,-1 1 0 0 0,0-2 0 0 0,1-1 0 0 0,-1 1 0 0 0,1 1 0 0 0,4 1 0 0 0,2 1 0 0 0,0 2 0 0 0,-2-1 0 0 0,13 1 0 0 0,7 1 0 0 0,5-1 0 0 0,-3 0 0 0 0,-6 0 0 0 0,-7 0 0 0 0,-9-4 0 0 0,-5-6 0 0 0,-4-2 0 0 0,1 2 0 0 0,0 2 0 0 0,1 3 0 0 0,0 2 0 0 0,2 1 0 0 0,1 2 0 0 0,0 0 0 0 0,0 1 0 0 0,0-1 0 0 0,1 1 0 0 0,-1-1 0 0 0,5 0 0 0 0,1 0 0 0 0,0 0 0 0 0,-2 0 0 0 0,4 0 0 0 0,5 0 0 0 0,4 0 0 0 0,4 0 0 0 0,7 0 0 0 0,4 0 0 0 0,0 0 0 0 0,0 0 0 0 0,-6 0 0 0 0,-7 0 0 0 0,-7 0 0 0 0,-6 0 0 0 0,-3 0 0 0 0,-3 0 0 0 0,-1 0 0 0 0,0 0 0 0 0,0 0 0 0 0,0 5 0 0 0,0 1 0 0 0,1-1 0 0 0,0 0 0 0 0,0-2 0 0 0,0-1 0 0 0,0-1 0 0 0,0 0 0 0 0,0-1 0 0 0,1-1 0 0 0,3 6 0 0 0,2 5 0 0 0,0 1 0 0 0,-1-1 0 0 0,-2-2 0 0 0,-1-3 0 0 0,-1 2 0 0 0,0 1 0 0 0,-5 7 0 0 0,-2 1 0 0 0,0 3 0 0 0,1 6 0 0 0,6 4 0 0 0,3 6 0 0 0,-4 1 0 0 0,-6 3 0 0 0,-6 0 0 0 0,-7 7 0 0 0,-7-5 0 0 0,-5-5 0 0 0,-6-9 0 0 0,-5-8 0 0 0,0-3 0 0 0,-2-5 0 0 0,-2-4 0 0 0,-2-3 0 0 0,-6-2 0 0 0,-3-2 0 0 0,-6-1 0 0 0,-4 0 0 0 0,-5 1 0 0 0,2-1 0 0 0,-2 0 0 0 0,4 1 0 0 0,-10 4 0 0 0,-9 2 0 0 0,-7 0 0 0 0,3-2 0 0 0,4 0 0 0 0,8-2 0 0 0,8 3 0 0 0,8 2 0 0 0,6-2 0 0 0,3 0 0 0 0,2-2 0 0 0,1-2 0 0 0,-8 5 0 0 0,-4 0 0 0 0,1-1 0 0 0,2 0 0 0 0,2-2 0 0 0,2-1 0 0 0,2-2 0 0 0,1 1 0 0 0,0-1 0 0 0,2-1 0 0 0,-6 1 0 0 0,0 0 0 0 0,-5 0 0 0 0,0 0 0 0 0,1-1 0 0 0,2 1 0 0 0,3 0 0 0 0,-3 0 0 0 0,0 0 0 0 0,-4 0 0 0 0,1 0 0 0 0,-3 0 0 0 0,1 0 0 0 0,2-13 0 0 0,3-9 0 0 0,7-1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theDS/IBMDSCapstone/blob/main/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StheDS/IBMDSCapstone/blob/main/SpaceX-eda-dataviz.ipynb.jupyterlite_d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StheDS/IBMDSCapstone/blob/main/SpaceX-eda-sql-coursera_sqllite_d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StheDS/IBMDSCapstone/blob/main/SpaceX_Folium_map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StheDS/IBMDSCapstone/blob/main/DS%20SPACEX%20DASHBOARD.py.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StheDS/IBMDSCapstone/blob/main/SpaceX_Machine_Learning_Predictions.jupyterlite_D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customXml" Target="../ink/ink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StheDS/IBMDS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StheDS/IBMDSCapstone/blob/main/SpaceX%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StheDS/IBMDSCapstone/blob/main/SpaceX%20Web-Scraping%20for%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Dhru Shah</a:t>
            </a:r>
          </a:p>
          <a:p>
            <a:r>
              <a:rPr lang="en-US" dirty="0">
                <a:solidFill>
                  <a:schemeClr val="bg2"/>
                </a:solidFill>
                <a:latin typeface="Abadi"/>
                <a:ea typeface="SF Pro" pitchFamily="2" charset="0"/>
                <a:cs typeface="SF Pro" pitchFamily="2" charset="0"/>
              </a:rPr>
              <a:t>GitHub: @DStheDS</a:t>
            </a:r>
          </a:p>
          <a:p>
            <a:r>
              <a:rPr lang="en-US" dirty="0">
                <a:solidFill>
                  <a:schemeClr val="bg2"/>
                </a:solidFill>
                <a:latin typeface="Abadi"/>
                <a:ea typeface="SF Pro" pitchFamily="2" charset="0"/>
                <a:cs typeface="SF Pro" pitchFamily="2" charset="0"/>
              </a:rPr>
              <a:t>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5572" y="1491088"/>
            <a:ext cx="4310726" cy="4016802"/>
          </a:xfrm>
          <a:prstGeom prst="rect">
            <a:avLst/>
          </a:prstGeom>
        </p:spPr>
        <p:txBody>
          <a:bodyPr lIns="91440" tIns="45720" rIns="91440" bIns="45720" anchor="t"/>
          <a:lstStyle/>
          <a:p>
            <a:r>
              <a:rPr lang="en-US" sz="2200" dirty="0">
                <a:solidFill>
                  <a:schemeClr val="accent3">
                    <a:lumMod val="25000"/>
                  </a:schemeClr>
                </a:solidFill>
                <a:latin typeface="Abadi"/>
              </a:rPr>
              <a:t>Data were first checked for missing values and variable types</a:t>
            </a:r>
          </a:p>
          <a:p>
            <a:r>
              <a:rPr lang="en-US" sz="2200" dirty="0">
                <a:solidFill>
                  <a:schemeClr val="accent3">
                    <a:lumMod val="25000"/>
                  </a:schemeClr>
                </a:solidFill>
                <a:latin typeface="Abadi"/>
              </a:rPr>
              <a:t>Important value counts were taken of</a:t>
            </a:r>
          </a:p>
          <a:p>
            <a:pPr lvl="1"/>
            <a:r>
              <a:rPr lang="en-US" sz="1800" dirty="0">
                <a:solidFill>
                  <a:schemeClr val="accent3">
                    <a:lumMod val="25000"/>
                  </a:schemeClr>
                </a:solidFill>
                <a:latin typeface="Abadi"/>
              </a:rPr>
              <a:t>Launches on each site</a:t>
            </a:r>
          </a:p>
          <a:p>
            <a:pPr lvl="1"/>
            <a:r>
              <a:rPr lang="en-US" sz="1800" dirty="0">
                <a:solidFill>
                  <a:schemeClr val="accent3">
                    <a:lumMod val="25000"/>
                  </a:schemeClr>
                </a:solidFill>
                <a:latin typeface="Abadi"/>
              </a:rPr>
              <a:t>Occurrence of each orbit</a:t>
            </a:r>
          </a:p>
          <a:p>
            <a:pPr lvl="1"/>
            <a:r>
              <a:rPr lang="en-US" sz="1800" dirty="0">
                <a:solidFill>
                  <a:schemeClr val="accent3">
                    <a:lumMod val="25000"/>
                  </a:schemeClr>
                </a:solidFill>
                <a:latin typeface="Abadi"/>
              </a:rPr>
              <a:t>Mission outcomes per orbit type</a:t>
            </a:r>
          </a:p>
          <a:p>
            <a:r>
              <a:rPr lang="en-US" sz="2200" dirty="0">
                <a:solidFill>
                  <a:schemeClr val="accent3">
                    <a:lumMod val="25000"/>
                  </a:schemeClr>
                </a:solidFill>
                <a:latin typeface="Abadi"/>
              </a:rPr>
              <a:t>Landing outcomes were classified as successful or not, stored as derived variable Class</a:t>
            </a:r>
          </a:p>
          <a:p>
            <a:endParaRPr lang="en-US" sz="2200" dirty="0">
              <a:solidFill>
                <a:schemeClr val="accent3">
                  <a:lumMod val="25000"/>
                </a:schemeClr>
              </a:solidFill>
              <a:latin typeface="Abad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ontent Placeholder 4">
            <a:extLst>
              <a:ext uri="{FF2B5EF4-FFF2-40B4-BE49-F238E27FC236}">
                <a16:creationId xmlns:a16="http://schemas.microsoft.com/office/drawing/2014/main" id="{6025A279-3139-09B3-2366-8104659F157A}"/>
              </a:ext>
            </a:extLst>
          </p:cNvPr>
          <p:cNvSpPr txBox="1">
            <a:spLocks/>
          </p:cNvSpPr>
          <p:nvPr/>
        </p:nvSpPr>
        <p:spPr>
          <a:xfrm>
            <a:off x="5161273" y="1489347"/>
            <a:ext cx="6380974" cy="402102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7" name="Flowchart: Terminator 6">
            <a:extLst>
              <a:ext uri="{FF2B5EF4-FFF2-40B4-BE49-F238E27FC236}">
                <a16:creationId xmlns:a16="http://schemas.microsoft.com/office/drawing/2014/main" id="{3C628B3C-7A47-5A99-4D71-1147B6E890D2}"/>
              </a:ext>
            </a:extLst>
          </p:cNvPr>
          <p:cNvSpPr/>
          <p:nvPr/>
        </p:nvSpPr>
        <p:spPr>
          <a:xfrm>
            <a:off x="5278244" y="1895707"/>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Raw SpaceX dataset</a:t>
            </a:r>
            <a:endParaRPr lang="en-US" dirty="0"/>
          </a:p>
        </p:txBody>
      </p:sp>
      <p:sp>
        <p:nvSpPr>
          <p:cNvPr id="10" name="Flowchart: Process 9">
            <a:extLst>
              <a:ext uri="{FF2B5EF4-FFF2-40B4-BE49-F238E27FC236}">
                <a16:creationId xmlns:a16="http://schemas.microsoft.com/office/drawing/2014/main" id="{E699866B-5FA7-8745-1E53-90ACCAA245C9}"/>
              </a:ext>
            </a:extLst>
          </p:cNvPr>
          <p:cNvSpPr/>
          <p:nvPr/>
        </p:nvSpPr>
        <p:spPr>
          <a:xfrm>
            <a:off x="10212658" y="3568389"/>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Calibri"/>
                <a:cs typeface="Calibri"/>
              </a:rPr>
              <a:t>Deriving outcome class variable</a:t>
            </a:r>
            <a:endParaRPr lang="en-US" sz="1400" dirty="0"/>
          </a:p>
        </p:txBody>
      </p:sp>
      <p:sp>
        <p:nvSpPr>
          <p:cNvPr id="18" name="TextBox 17">
            <a:extLst>
              <a:ext uri="{FF2B5EF4-FFF2-40B4-BE49-F238E27FC236}">
                <a16:creationId xmlns:a16="http://schemas.microsoft.com/office/drawing/2014/main" id="{4D81FB4C-D622-4D93-81AC-E98B54EE4B00}"/>
              </a:ext>
            </a:extLst>
          </p:cNvPr>
          <p:cNvSpPr txBox="1"/>
          <p:nvPr/>
        </p:nvSpPr>
        <p:spPr>
          <a:xfrm>
            <a:off x="5278244" y="1523999"/>
            <a:ext cx="6151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cs typeface="Calibri" panose="020F0502020204030204"/>
              </a:rPr>
              <a:t>Data wrangling flowchart</a:t>
            </a:r>
          </a:p>
        </p:txBody>
      </p:sp>
      <p:sp>
        <p:nvSpPr>
          <p:cNvPr id="24" name="Arrow: Right 23">
            <a:extLst>
              <a:ext uri="{FF2B5EF4-FFF2-40B4-BE49-F238E27FC236}">
                <a16:creationId xmlns:a16="http://schemas.microsoft.com/office/drawing/2014/main" id="{51E15274-AB13-41A9-3DD2-FA43DD8E9404}"/>
              </a:ext>
            </a:extLst>
          </p:cNvPr>
          <p:cNvSpPr/>
          <p:nvPr/>
        </p:nvSpPr>
        <p:spPr>
          <a:xfrm flipH="1">
            <a:off x="9333195" y="3690416"/>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8524AF9D-E05F-2AAB-8AB8-97A69140108A}"/>
              </a:ext>
            </a:extLst>
          </p:cNvPr>
          <p:cNvSpPr/>
          <p:nvPr/>
        </p:nvSpPr>
        <p:spPr>
          <a:xfrm rot="5400000">
            <a:off x="10448318" y="2881953"/>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 Placeholder 2">
            <a:extLst>
              <a:ext uri="{FF2B5EF4-FFF2-40B4-BE49-F238E27FC236}">
                <a16:creationId xmlns:a16="http://schemas.microsoft.com/office/drawing/2014/main" id="{6F1692DC-324C-CF40-C93E-AC4D4715FD12}"/>
              </a:ext>
            </a:extLst>
          </p:cNvPr>
          <p:cNvSpPr txBox="1">
            <a:spLocks/>
          </p:cNvSpPr>
          <p:nvPr/>
        </p:nvSpPr>
        <p:spPr>
          <a:xfrm>
            <a:off x="467987" y="5721736"/>
            <a:ext cx="11257395" cy="71242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ea typeface="+mn-lt"/>
                <a:cs typeface="+mn-lt"/>
                <a:hlinkClick r:id="rId3"/>
              </a:rPr>
              <a:t>https://github.com/DStheDS/IBMDSCapstone/blob/main/SpaceX%20Data%20Wrangling.ipynb</a:t>
            </a:r>
            <a:r>
              <a:rPr lang="en-US" sz="2400" dirty="0">
                <a:ea typeface="+mn-lt"/>
                <a:cs typeface="+mn-lt"/>
              </a:rPr>
              <a:t> </a:t>
            </a:r>
            <a:endParaRPr lang="en-US"/>
          </a:p>
          <a:p>
            <a:endParaRPr lang="en-US"/>
          </a:p>
          <a:p>
            <a:endParaRPr lang="en-US"/>
          </a:p>
        </p:txBody>
      </p:sp>
      <p:sp>
        <p:nvSpPr>
          <p:cNvPr id="55" name="Flowchart: Process 54">
            <a:extLst>
              <a:ext uri="{FF2B5EF4-FFF2-40B4-BE49-F238E27FC236}">
                <a16:creationId xmlns:a16="http://schemas.microsoft.com/office/drawing/2014/main" id="{6A5044EF-30FE-B53B-7025-6DAD840AAFC2}"/>
              </a:ext>
            </a:extLst>
          </p:cNvPr>
          <p:cNvSpPr/>
          <p:nvPr/>
        </p:nvSpPr>
        <p:spPr>
          <a:xfrm>
            <a:off x="7973121" y="1867828"/>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Basic checks</a:t>
            </a:r>
            <a:endParaRPr lang="en-US" dirty="0"/>
          </a:p>
        </p:txBody>
      </p:sp>
      <p:sp>
        <p:nvSpPr>
          <p:cNvPr id="56" name="Arrow: Right 55">
            <a:extLst>
              <a:ext uri="{FF2B5EF4-FFF2-40B4-BE49-F238E27FC236}">
                <a16:creationId xmlns:a16="http://schemas.microsoft.com/office/drawing/2014/main" id="{CC2E8A85-EEAE-E4B2-B1CF-C73DED859352}"/>
              </a:ext>
            </a:extLst>
          </p:cNvPr>
          <p:cNvSpPr/>
          <p:nvPr/>
        </p:nvSpPr>
        <p:spPr>
          <a:xfrm>
            <a:off x="7075073" y="2017733"/>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Process 56">
            <a:extLst>
              <a:ext uri="{FF2B5EF4-FFF2-40B4-BE49-F238E27FC236}">
                <a16:creationId xmlns:a16="http://schemas.microsoft.com/office/drawing/2014/main" id="{2DDFE9E2-CB04-BEDC-2420-2D447AFB4717}"/>
              </a:ext>
            </a:extLst>
          </p:cNvPr>
          <p:cNvSpPr/>
          <p:nvPr/>
        </p:nvSpPr>
        <p:spPr>
          <a:xfrm>
            <a:off x="10212658" y="1877120"/>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Value counts</a:t>
            </a:r>
            <a:endParaRPr lang="en-US" dirty="0"/>
          </a:p>
        </p:txBody>
      </p:sp>
      <p:sp>
        <p:nvSpPr>
          <p:cNvPr id="58" name="Arrow: Right 57">
            <a:extLst>
              <a:ext uri="{FF2B5EF4-FFF2-40B4-BE49-F238E27FC236}">
                <a16:creationId xmlns:a16="http://schemas.microsoft.com/office/drawing/2014/main" id="{585D809E-0BD0-E004-8F5E-87CD1CB5757B}"/>
              </a:ext>
            </a:extLst>
          </p:cNvPr>
          <p:cNvSpPr/>
          <p:nvPr/>
        </p:nvSpPr>
        <p:spPr>
          <a:xfrm>
            <a:off x="9333195" y="2027025"/>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Process 58">
            <a:extLst>
              <a:ext uri="{FF2B5EF4-FFF2-40B4-BE49-F238E27FC236}">
                <a16:creationId xmlns:a16="http://schemas.microsoft.com/office/drawing/2014/main" id="{6BF7F7A6-DFE6-C901-2822-F09A4BDA3E71}"/>
              </a:ext>
            </a:extLst>
          </p:cNvPr>
          <p:cNvSpPr/>
          <p:nvPr/>
        </p:nvSpPr>
        <p:spPr>
          <a:xfrm>
            <a:off x="7973121" y="3568389"/>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ea typeface="Calibri"/>
                <a:cs typeface="Calibri"/>
              </a:rPr>
              <a:t>Checks on outcome</a:t>
            </a:r>
          </a:p>
        </p:txBody>
      </p:sp>
      <p:sp>
        <p:nvSpPr>
          <p:cNvPr id="60" name="Flowchart: Terminator 59">
            <a:extLst>
              <a:ext uri="{FF2B5EF4-FFF2-40B4-BE49-F238E27FC236}">
                <a16:creationId xmlns:a16="http://schemas.microsoft.com/office/drawing/2014/main" id="{6EDB5615-B758-D4CD-5D3C-9A3E183E428F}"/>
              </a:ext>
            </a:extLst>
          </p:cNvPr>
          <p:cNvSpPr/>
          <p:nvPr/>
        </p:nvSpPr>
        <p:spPr>
          <a:xfrm>
            <a:off x="5268950" y="3605560"/>
            <a:ext cx="1514708" cy="57614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Wrangled data</a:t>
            </a:r>
            <a:endParaRPr lang="en-GB" dirty="0">
              <a:ea typeface="Calibri"/>
              <a:cs typeface="Calibri"/>
            </a:endParaRPr>
          </a:p>
        </p:txBody>
      </p:sp>
      <p:sp>
        <p:nvSpPr>
          <p:cNvPr id="61" name="Arrow: Right 60">
            <a:extLst>
              <a:ext uri="{FF2B5EF4-FFF2-40B4-BE49-F238E27FC236}">
                <a16:creationId xmlns:a16="http://schemas.microsoft.com/office/drawing/2014/main" id="{A7E6652E-EA78-CD83-027D-E7660A44769A}"/>
              </a:ext>
            </a:extLst>
          </p:cNvPr>
          <p:cNvSpPr/>
          <p:nvPr/>
        </p:nvSpPr>
        <p:spPr>
          <a:xfrm flipH="1">
            <a:off x="6917097" y="3690416"/>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9269" y="1379576"/>
            <a:ext cx="11888728" cy="5367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EDA required producing many charts to make the basic checks on data</a:t>
            </a:r>
          </a:p>
          <a:p>
            <a:pPr>
              <a:lnSpc>
                <a:spcPct val="100000"/>
              </a:lnSpc>
              <a:spcBef>
                <a:spcPts val="1400"/>
              </a:spcBef>
            </a:pPr>
            <a:r>
              <a:rPr lang="en-US" sz="2200" dirty="0">
                <a:solidFill>
                  <a:schemeClr val="accent3">
                    <a:lumMod val="25000"/>
                  </a:schemeClr>
                </a:solidFill>
                <a:latin typeface="Abadi"/>
              </a:rPr>
              <a:t>Scatter of Launch Site vs Flight Number to check if launch site changes by flight number </a:t>
            </a:r>
          </a:p>
          <a:p>
            <a:pPr>
              <a:lnSpc>
                <a:spcPct val="100000"/>
              </a:lnSpc>
              <a:spcBef>
                <a:spcPts val="1400"/>
              </a:spcBef>
            </a:pPr>
            <a:r>
              <a:rPr lang="en-US" sz="2200" dirty="0">
                <a:solidFill>
                  <a:schemeClr val="accent3">
                    <a:lumMod val="25000"/>
                  </a:schemeClr>
                </a:solidFill>
                <a:latin typeface="Abadi"/>
                <a:ea typeface="+mn-lt"/>
                <a:cs typeface="+mn-lt"/>
              </a:rPr>
              <a:t>Scatter of Launch Site vs Payload Mass to check if certain launch sites take missions with heavier payloads</a:t>
            </a:r>
          </a:p>
          <a:p>
            <a:pPr>
              <a:lnSpc>
                <a:spcPct val="100000"/>
              </a:lnSpc>
              <a:spcBef>
                <a:spcPts val="1400"/>
              </a:spcBef>
            </a:pPr>
            <a:r>
              <a:rPr lang="en-US" sz="2200" dirty="0">
                <a:solidFill>
                  <a:schemeClr val="accent3">
                    <a:lumMod val="25000"/>
                  </a:schemeClr>
                </a:solidFill>
                <a:latin typeface="Abadi"/>
                <a:cs typeface="Calibri"/>
              </a:rPr>
              <a:t>Bar chart of Success Rate by Orbit Type to check which orbits have the least/most successes</a:t>
            </a:r>
          </a:p>
          <a:p>
            <a:pPr>
              <a:lnSpc>
                <a:spcPct val="100000"/>
              </a:lnSpc>
              <a:spcBef>
                <a:spcPts val="1400"/>
              </a:spcBef>
            </a:pPr>
            <a:r>
              <a:rPr lang="en-US" sz="2200" dirty="0">
                <a:solidFill>
                  <a:schemeClr val="accent3">
                    <a:lumMod val="25000"/>
                  </a:schemeClr>
                </a:solidFill>
                <a:latin typeface="Abadi"/>
                <a:cs typeface="Calibri"/>
              </a:rPr>
              <a:t>Scatter of </a:t>
            </a:r>
            <a:r>
              <a:rPr lang="en-US" sz="2200" dirty="0">
                <a:solidFill>
                  <a:schemeClr val="accent3">
                    <a:lumMod val="25000"/>
                  </a:schemeClr>
                </a:solidFill>
                <a:latin typeface="Abadi"/>
                <a:ea typeface="+mn-lt"/>
                <a:cs typeface="+mn-lt"/>
              </a:rPr>
              <a:t>Orbit Type</a:t>
            </a:r>
            <a:r>
              <a:rPr lang="en-US" sz="2200" dirty="0">
                <a:solidFill>
                  <a:schemeClr val="accent3">
                    <a:lumMod val="25000"/>
                  </a:schemeClr>
                </a:solidFill>
                <a:latin typeface="Abadi"/>
                <a:cs typeface="Calibri"/>
              </a:rPr>
              <a:t> vs Flight Number to check if orbit type changes by flight number </a:t>
            </a:r>
          </a:p>
          <a:p>
            <a:pPr>
              <a:lnSpc>
                <a:spcPct val="100000"/>
              </a:lnSpc>
              <a:spcBef>
                <a:spcPts val="1400"/>
              </a:spcBef>
            </a:pPr>
            <a:r>
              <a:rPr lang="en-US" sz="2200" dirty="0">
                <a:solidFill>
                  <a:schemeClr val="accent3">
                    <a:lumMod val="25000"/>
                  </a:schemeClr>
                </a:solidFill>
                <a:latin typeface="Abadi"/>
                <a:cs typeface="Calibri"/>
              </a:rPr>
              <a:t>Scatter of Orbit Type vs </a:t>
            </a:r>
            <a:r>
              <a:rPr lang="en-US" sz="2200" dirty="0">
                <a:solidFill>
                  <a:schemeClr val="accent3">
                    <a:lumMod val="25000"/>
                  </a:schemeClr>
                </a:solidFill>
                <a:latin typeface="Abadi"/>
                <a:ea typeface="+mn-lt"/>
                <a:cs typeface="+mn-lt"/>
              </a:rPr>
              <a:t>Payload Mass to check if certain orbits have missions with heavier payloads</a:t>
            </a:r>
            <a:endParaRPr lang="en-US" sz="2200" dirty="0">
              <a:solidFill>
                <a:schemeClr val="accent3">
                  <a:lumMod val="25000"/>
                </a:schemeClr>
              </a:solidFill>
              <a:latin typeface="Abadi"/>
              <a:cs typeface="Calibri"/>
            </a:endParaRPr>
          </a:p>
          <a:p>
            <a:pPr>
              <a:lnSpc>
                <a:spcPct val="100000"/>
              </a:lnSpc>
              <a:spcBef>
                <a:spcPts val="1400"/>
              </a:spcBef>
            </a:pPr>
            <a:r>
              <a:rPr lang="en-US" sz="2200" dirty="0">
                <a:solidFill>
                  <a:schemeClr val="accent3">
                    <a:lumMod val="25000"/>
                  </a:schemeClr>
                </a:solidFill>
                <a:latin typeface="Abadi"/>
              </a:rPr>
              <a:t>Yearly success trend line to check for success over time</a:t>
            </a:r>
          </a:p>
          <a:p>
            <a:pPr marL="0" indent="0">
              <a:lnSpc>
                <a:spcPct val="100000"/>
              </a:lnSpc>
              <a:spcBef>
                <a:spcPts val="1400"/>
              </a:spcBef>
              <a:buNone/>
            </a:pPr>
            <a:r>
              <a:rPr lang="en-US" sz="2000" dirty="0">
                <a:ea typeface="+mn-lt"/>
                <a:cs typeface="+mn-lt"/>
                <a:hlinkClick r:id="rId3"/>
              </a:rPr>
              <a:t>https://github.com/DStheDS/IBMDSCapstone/blob/main/SpaceX-eda-dataviz.ipynb.jupyterlite_ds.ipynb</a:t>
            </a:r>
            <a:r>
              <a:rPr lang="en-US" sz="2000" dirty="0">
                <a:ea typeface="+mn-lt"/>
                <a:cs typeface="+mn-lt"/>
              </a:rPr>
              <a:t> </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937" y="1324843"/>
            <a:ext cx="11584549" cy="58448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All Launch Site Names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Cases from Launch Sites with Names Beginning with 'CCA' </a:t>
            </a:r>
            <a:endParaRPr lang="en-US"/>
          </a:p>
          <a:p>
            <a:pPr>
              <a:lnSpc>
                <a:spcPct val="100000"/>
              </a:lnSpc>
              <a:spcBef>
                <a:spcPts val="1400"/>
              </a:spcBef>
            </a:pPr>
            <a:r>
              <a:rPr lang="en-US" sz="2200" dirty="0">
                <a:solidFill>
                  <a:schemeClr val="accent3">
                    <a:lumMod val="25000"/>
                  </a:schemeClr>
                </a:solidFill>
                <a:latin typeface="Abadi"/>
              </a:rPr>
              <a:t>NASA Missions Total Payload Mass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Average Payload Mass for Booster F9 v1.1</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First Successful Ground Landing Date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Successful Drone Ship Landing with Payload between 4000Kg and 6000Kg</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Total Number of Successful and Failure Mission Outcomes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Boosters that Carried Maximum Payload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2015 Failed Drone Ship Launch Records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Rank of Landing Outcomes Between 2010-06-04 and 2017-03-20</a:t>
            </a:r>
            <a:endParaRPr lang="en-US" dirty="0">
              <a:solidFill>
                <a:schemeClr val="accent3">
                  <a:lumMod val="25000"/>
                </a:schemeClr>
              </a:solidFill>
            </a:endParaRPr>
          </a:p>
          <a:p>
            <a:pPr marL="0" indent="0">
              <a:lnSpc>
                <a:spcPct val="100000"/>
              </a:lnSpc>
              <a:spcBef>
                <a:spcPts val="1400"/>
              </a:spcBef>
              <a:buNone/>
            </a:pPr>
            <a:r>
              <a:rPr lang="en-US" sz="2000" dirty="0">
                <a:ea typeface="+mn-lt"/>
                <a:cs typeface="+mn-lt"/>
                <a:hlinkClick r:id="rId3"/>
              </a:rPr>
              <a:t>https://github.com/DStheDS/IBMDSCapstone/blob/main/SpaceX-eda-sql-coursera_sqllite_ds.ipynb</a:t>
            </a:r>
            <a:r>
              <a:rPr lang="en-US" sz="2000" dirty="0">
                <a:ea typeface="+mn-lt"/>
                <a:cs typeface="+mn-lt"/>
              </a:rPr>
              <a:t> </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97889" y="62228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queries - breakdown</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151" y="1484761"/>
            <a:ext cx="10506308" cy="49553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There were many markers, lines, circles and lusters added to the Folium map</a:t>
            </a:r>
          </a:p>
          <a:p>
            <a:pPr>
              <a:lnSpc>
                <a:spcPct val="100000"/>
              </a:lnSpc>
              <a:spcBef>
                <a:spcPts val="1400"/>
              </a:spcBef>
            </a:pPr>
            <a:r>
              <a:rPr lang="en-US" sz="2200" dirty="0">
                <a:solidFill>
                  <a:schemeClr val="accent3">
                    <a:lumMod val="25000"/>
                  </a:schemeClr>
                </a:solidFill>
                <a:latin typeface="Abadi"/>
              </a:rPr>
              <a:t>Explain why you added those objects</a:t>
            </a:r>
          </a:p>
          <a:p>
            <a:pPr>
              <a:lnSpc>
                <a:spcPct val="100000"/>
              </a:lnSpc>
              <a:spcBef>
                <a:spcPts val="1400"/>
              </a:spcBef>
            </a:pPr>
            <a:r>
              <a:rPr lang="en-US" sz="2200" dirty="0">
                <a:solidFill>
                  <a:schemeClr val="accent3">
                    <a:lumMod val="25000"/>
                  </a:schemeClr>
                </a:solidFill>
                <a:latin typeface="Abadi"/>
              </a:rPr>
              <a:t>Circles were added to mark each of the Launch Sites on the map</a:t>
            </a:r>
          </a:p>
          <a:p>
            <a:pPr>
              <a:lnSpc>
                <a:spcPct val="100000"/>
              </a:lnSpc>
              <a:spcBef>
                <a:spcPts val="1400"/>
              </a:spcBef>
            </a:pPr>
            <a:r>
              <a:rPr lang="en-US" sz="2200" dirty="0">
                <a:solidFill>
                  <a:schemeClr val="accent3">
                    <a:lumMod val="25000"/>
                  </a:schemeClr>
                </a:solidFill>
                <a:latin typeface="Abadi"/>
              </a:rPr>
              <a:t>Clusters were constructed to show the number of launches geographically, which changes depending on the zoom</a:t>
            </a:r>
          </a:p>
          <a:p>
            <a:pPr>
              <a:lnSpc>
                <a:spcPct val="100000"/>
              </a:lnSpc>
              <a:spcBef>
                <a:spcPts val="1400"/>
              </a:spcBef>
            </a:pPr>
            <a:r>
              <a:rPr lang="en-US" sz="2200" dirty="0">
                <a:solidFill>
                  <a:schemeClr val="accent3">
                    <a:lumMod val="25000"/>
                  </a:schemeClr>
                </a:solidFill>
                <a:latin typeface="Abadi"/>
              </a:rPr>
              <a:t>Markers were added for each launch (they show on clicking the site) and labelled by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 green for success red for fail – to show the successes and failures by site</a:t>
            </a:r>
          </a:p>
          <a:p>
            <a:pPr>
              <a:lnSpc>
                <a:spcPct val="100000"/>
              </a:lnSpc>
              <a:spcBef>
                <a:spcPts val="1400"/>
              </a:spcBef>
            </a:pPr>
            <a:r>
              <a:rPr lang="en-US" sz="2200" dirty="0">
                <a:solidFill>
                  <a:schemeClr val="accent3">
                    <a:lumMod val="25000"/>
                  </a:schemeClr>
                </a:solidFill>
                <a:latin typeface="Abadi"/>
              </a:rPr>
              <a:t>Lines were added to the map to mark out distances (along with the distances themselves) to the nearest highway, railway, city and coast to check for the influence of site placement on success.</a:t>
            </a:r>
          </a:p>
          <a:p>
            <a:pPr marL="0" indent="0">
              <a:lnSpc>
                <a:spcPct val="100000"/>
              </a:lnSpc>
              <a:spcBef>
                <a:spcPts val="1400"/>
              </a:spcBef>
              <a:buNone/>
            </a:pPr>
            <a:r>
              <a:rPr lang="en-US" sz="2200" dirty="0">
                <a:ea typeface="+mn-lt"/>
                <a:cs typeface="+mn-lt"/>
                <a:hlinkClick r:id="rId3"/>
              </a:rPr>
              <a:t>https://github.com/DStheDS/IBMDSCapstone/blob/main/SpaceX_Folium_maps.ipynb</a:t>
            </a:r>
            <a:r>
              <a:rPr lang="en-US" sz="2200" dirty="0">
                <a:ea typeface="+mn-lt"/>
                <a:cs typeface="+mn-lt"/>
              </a:rPr>
              <a:t> </a:t>
            </a:r>
            <a:endParaRPr lang="en-US">
              <a:ea typeface="+mn-lt"/>
              <a:cs typeface="+mn-lt"/>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21320" cy="471375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Dashboard had interactivity built into its display of graphs</a:t>
            </a:r>
          </a:p>
          <a:p>
            <a:pPr>
              <a:lnSpc>
                <a:spcPct val="100000"/>
              </a:lnSpc>
              <a:spcBef>
                <a:spcPts val="1400"/>
              </a:spcBef>
            </a:pPr>
            <a:r>
              <a:rPr lang="en-US" sz="2200" dirty="0">
                <a:solidFill>
                  <a:schemeClr val="accent3">
                    <a:lumMod val="25000"/>
                  </a:schemeClr>
                </a:solidFill>
                <a:latin typeface="Abadi"/>
              </a:rPr>
              <a:t>Interactions</a:t>
            </a:r>
          </a:p>
          <a:p>
            <a:pPr lvl="1">
              <a:lnSpc>
                <a:spcPct val="100000"/>
              </a:lnSpc>
              <a:spcBef>
                <a:spcPts val="1400"/>
              </a:spcBef>
            </a:pPr>
            <a:r>
              <a:rPr lang="en-US" sz="1800" dirty="0">
                <a:solidFill>
                  <a:schemeClr val="accent3">
                    <a:lumMod val="25000"/>
                  </a:schemeClr>
                </a:solidFill>
                <a:latin typeface="Abadi"/>
              </a:rPr>
              <a:t>Launch Site was added as a dropdown menu so that graphs can be seen for specific sites</a:t>
            </a:r>
          </a:p>
          <a:p>
            <a:pPr lvl="1">
              <a:lnSpc>
                <a:spcPct val="100000"/>
              </a:lnSpc>
              <a:spcBef>
                <a:spcPts val="1400"/>
              </a:spcBef>
            </a:pPr>
            <a:r>
              <a:rPr lang="en-US" sz="1800" dirty="0">
                <a:solidFill>
                  <a:schemeClr val="accent3">
                    <a:lumMod val="25000"/>
                  </a:schemeClr>
                </a:solidFill>
                <a:latin typeface="Abadi"/>
              </a:rPr>
              <a:t>Payload mass was added as a slider to set the range for the scatterplot because the flights are not evenly distributed by mass and it may be of interest to investigate specific ranges of payload mass</a:t>
            </a:r>
          </a:p>
          <a:p>
            <a:pPr>
              <a:lnSpc>
                <a:spcPct val="100000"/>
              </a:lnSpc>
              <a:spcBef>
                <a:spcPts val="1400"/>
              </a:spcBef>
            </a:pPr>
            <a:r>
              <a:rPr lang="en-US" sz="2200" dirty="0">
                <a:solidFill>
                  <a:schemeClr val="accent3">
                    <a:lumMod val="25000"/>
                  </a:schemeClr>
                </a:solidFill>
                <a:latin typeface="Abadi"/>
              </a:rPr>
              <a:t>Plots</a:t>
            </a:r>
          </a:p>
          <a:p>
            <a:pPr lvl="1">
              <a:lnSpc>
                <a:spcPct val="100000"/>
              </a:lnSpc>
              <a:spcBef>
                <a:spcPts val="1400"/>
              </a:spcBef>
            </a:pPr>
            <a:r>
              <a:rPr lang="en-US" sz="1800" dirty="0">
                <a:solidFill>
                  <a:schemeClr val="accent3">
                    <a:lumMod val="25000"/>
                  </a:schemeClr>
                </a:solidFill>
                <a:latin typeface="Abadi"/>
                <a:cs typeface="Calibri" panose="020F0502020204030204"/>
              </a:rPr>
              <a:t>A pie chart of Launch success as percentage was added to compare success rates by site, the all sites option shows the share of successes for each site</a:t>
            </a:r>
          </a:p>
          <a:p>
            <a:pPr lvl="1">
              <a:lnSpc>
                <a:spcPct val="100000"/>
              </a:lnSpc>
              <a:spcBef>
                <a:spcPts val="1400"/>
              </a:spcBef>
            </a:pPr>
            <a:r>
              <a:rPr lang="en-US" sz="1800" dirty="0">
                <a:solidFill>
                  <a:schemeClr val="accent3">
                    <a:lumMod val="25000"/>
                  </a:schemeClr>
                </a:solidFill>
                <a:latin typeface="Abadi"/>
                <a:cs typeface="Calibri" panose="020F0502020204030204"/>
              </a:rPr>
              <a:t>A Scatter plot of Payload Mass vs Launch Outcome was made to check for the influence of the payload mass on success. This was </a:t>
            </a:r>
            <a:r>
              <a:rPr lang="en-US" sz="1800" dirty="0" err="1">
                <a:solidFill>
                  <a:schemeClr val="accent3">
                    <a:lumMod val="25000"/>
                  </a:schemeClr>
                </a:solidFill>
                <a:latin typeface="Abadi"/>
                <a:cs typeface="Calibri" panose="020F0502020204030204"/>
              </a:rPr>
              <a:t>coloured</a:t>
            </a:r>
            <a:r>
              <a:rPr lang="en-US" sz="1800" dirty="0">
                <a:solidFill>
                  <a:schemeClr val="accent3">
                    <a:lumMod val="25000"/>
                  </a:schemeClr>
                </a:solidFill>
                <a:latin typeface="Abadi"/>
                <a:cs typeface="Calibri" panose="020F0502020204030204"/>
              </a:rPr>
              <a:t> by booster version to check if different boosters have different relationships to payload mass</a:t>
            </a:r>
          </a:p>
          <a:p>
            <a:pPr marL="0" indent="0">
              <a:buNone/>
            </a:pPr>
            <a:r>
              <a:rPr lang="en-US" sz="2000" dirty="0">
                <a:ea typeface="+mn-lt"/>
                <a:cs typeface="+mn-lt"/>
                <a:hlinkClick r:id="rId3"/>
              </a:rPr>
              <a:t>https://github.com/DStheDS/IBMDSCapstone/blob/main/DS%20SPACEX%20DASHBOARD.py.txt</a:t>
            </a:r>
            <a:r>
              <a:rPr lang="en-US" sz="2000" dirty="0">
                <a:ea typeface="+mn-lt"/>
                <a:cs typeface="+mn-lt"/>
              </a:rPr>
              <a:t> </a:t>
            </a:r>
            <a:endParaRPr lang="en-US" sz="2200">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949957" y="6100832"/>
            <a:ext cx="2743200" cy="401638"/>
          </a:xfrm>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862" y="6162439"/>
            <a:ext cx="12068844" cy="823562"/>
          </a:xfrm>
          <a:prstGeom prst="rect">
            <a:avLst/>
          </a:prstGeom>
        </p:spPr>
        <p:txBody>
          <a:bodyPr lIns="91440" tIns="45720" rIns="91440" bIns="45720" anchor="t">
            <a:normAutofit/>
          </a:bodyPr>
          <a:lstStyle/>
          <a:p>
            <a:pPr marL="0" indent="0">
              <a:lnSpc>
                <a:spcPct val="100000"/>
              </a:lnSpc>
              <a:spcBef>
                <a:spcPts val="1400"/>
              </a:spcBef>
              <a:buNone/>
            </a:pPr>
            <a:r>
              <a:rPr lang="en-US" sz="1800" dirty="0">
                <a:ea typeface="+mn-lt"/>
                <a:cs typeface="+mn-lt"/>
                <a:hlinkClick r:id="rId3"/>
              </a:rPr>
              <a:t>https://github.com/DStheDS/IBMDSCapstone/blob/main/SpaceX_Machine_Learning_Predictions.jupyterlite_DS.ipynb</a:t>
            </a:r>
            <a:r>
              <a:rPr lang="en-US" sz="1800" dirty="0">
                <a:ea typeface="+mn-lt"/>
                <a:cs typeface="+mn-lt"/>
              </a:rPr>
              <a:t> </a:t>
            </a:r>
            <a:endParaRPr lang="en-US" sz="18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2992BE3C-1599-6042-39DE-FB7E0A121EC9}"/>
              </a:ext>
            </a:extLst>
          </p:cNvPr>
          <p:cNvSpPr txBox="1">
            <a:spLocks/>
          </p:cNvSpPr>
          <p:nvPr/>
        </p:nvSpPr>
        <p:spPr>
          <a:xfrm>
            <a:off x="5584605" y="1498756"/>
            <a:ext cx="6484457" cy="462309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8" name="Flowchart: Terminator 7">
            <a:extLst>
              <a:ext uri="{FF2B5EF4-FFF2-40B4-BE49-F238E27FC236}">
                <a16:creationId xmlns:a16="http://schemas.microsoft.com/office/drawing/2014/main" id="{BC32BE78-E1BE-6E0A-E0C6-9CD254F21C08}"/>
              </a:ext>
            </a:extLst>
          </p:cNvPr>
          <p:cNvSpPr/>
          <p:nvPr/>
        </p:nvSpPr>
        <p:spPr>
          <a:xfrm>
            <a:off x="5626318" y="1933337"/>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SpaceX dataset</a:t>
            </a:r>
            <a:endParaRPr lang="en-US" dirty="0"/>
          </a:p>
        </p:txBody>
      </p:sp>
      <p:sp>
        <p:nvSpPr>
          <p:cNvPr id="10" name="Flowchart: Process 9">
            <a:extLst>
              <a:ext uri="{FF2B5EF4-FFF2-40B4-BE49-F238E27FC236}">
                <a16:creationId xmlns:a16="http://schemas.microsoft.com/office/drawing/2014/main" id="{011E5396-4C61-DA24-624C-F441DADB819F}"/>
              </a:ext>
            </a:extLst>
          </p:cNvPr>
          <p:cNvSpPr/>
          <p:nvPr/>
        </p:nvSpPr>
        <p:spPr>
          <a:xfrm>
            <a:off x="10438435" y="3493131"/>
            <a:ext cx="1302695" cy="84735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cs typeface="Calibri"/>
              </a:rPr>
              <a:t>Split into test and training</a:t>
            </a:r>
          </a:p>
          <a:p>
            <a:pPr algn="ctr"/>
            <a:r>
              <a:rPr lang="en-GB" sz="1600" dirty="0">
                <a:cs typeface="Calibri"/>
              </a:rPr>
              <a:t>data</a:t>
            </a:r>
          </a:p>
        </p:txBody>
      </p:sp>
      <p:sp>
        <p:nvSpPr>
          <p:cNvPr id="12" name="TextBox 11">
            <a:extLst>
              <a:ext uri="{FF2B5EF4-FFF2-40B4-BE49-F238E27FC236}">
                <a16:creationId xmlns:a16="http://schemas.microsoft.com/office/drawing/2014/main" id="{16B4431B-855A-7579-7918-2126A9E62393}"/>
              </a:ext>
            </a:extLst>
          </p:cNvPr>
          <p:cNvSpPr txBox="1"/>
          <p:nvPr/>
        </p:nvSpPr>
        <p:spPr>
          <a:xfrm>
            <a:off x="5663947" y="1533407"/>
            <a:ext cx="6151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Algorithm comparison flowchart</a:t>
            </a:r>
            <a:endParaRPr lang="en-GB" dirty="0"/>
          </a:p>
        </p:txBody>
      </p:sp>
      <p:sp>
        <p:nvSpPr>
          <p:cNvPr id="14" name="Arrow: Right 13">
            <a:extLst>
              <a:ext uri="{FF2B5EF4-FFF2-40B4-BE49-F238E27FC236}">
                <a16:creationId xmlns:a16="http://schemas.microsoft.com/office/drawing/2014/main" id="{222A8021-166B-6B93-6B93-37C5583A3057}"/>
              </a:ext>
            </a:extLst>
          </p:cNvPr>
          <p:cNvSpPr/>
          <p:nvPr/>
        </p:nvSpPr>
        <p:spPr>
          <a:xfrm flipH="1">
            <a:off x="9568380" y="3756268"/>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2C7879E-A931-7838-A934-C8DC50F34FB8}"/>
              </a:ext>
            </a:extLst>
          </p:cNvPr>
          <p:cNvSpPr/>
          <p:nvPr/>
        </p:nvSpPr>
        <p:spPr>
          <a:xfrm rot="5400000">
            <a:off x="10739947" y="2881953"/>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Process 17">
            <a:extLst>
              <a:ext uri="{FF2B5EF4-FFF2-40B4-BE49-F238E27FC236}">
                <a16:creationId xmlns:a16="http://schemas.microsoft.com/office/drawing/2014/main" id="{8848466F-527B-7493-C57F-E9FD38A3ACFA}"/>
              </a:ext>
            </a:extLst>
          </p:cNvPr>
          <p:cNvSpPr/>
          <p:nvPr/>
        </p:nvSpPr>
        <p:spPr>
          <a:xfrm>
            <a:off x="8283565" y="1933680"/>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Basic checks</a:t>
            </a:r>
            <a:endParaRPr lang="en-US" dirty="0"/>
          </a:p>
        </p:txBody>
      </p:sp>
      <p:sp>
        <p:nvSpPr>
          <p:cNvPr id="20" name="Arrow: Right 19">
            <a:extLst>
              <a:ext uri="{FF2B5EF4-FFF2-40B4-BE49-F238E27FC236}">
                <a16:creationId xmlns:a16="http://schemas.microsoft.com/office/drawing/2014/main" id="{9382E2CF-0C6B-703A-4B7E-6F7326673312}"/>
              </a:ext>
            </a:extLst>
          </p:cNvPr>
          <p:cNvSpPr/>
          <p:nvPr/>
        </p:nvSpPr>
        <p:spPr>
          <a:xfrm>
            <a:off x="7385517" y="2083585"/>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Process 21">
            <a:extLst>
              <a:ext uri="{FF2B5EF4-FFF2-40B4-BE49-F238E27FC236}">
                <a16:creationId xmlns:a16="http://schemas.microsoft.com/office/drawing/2014/main" id="{4B7BB6F8-FC34-460C-D4DD-0AA9C30196CC}"/>
              </a:ext>
            </a:extLst>
          </p:cNvPr>
          <p:cNvSpPr/>
          <p:nvPr/>
        </p:nvSpPr>
        <p:spPr>
          <a:xfrm>
            <a:off x="10438436" y="1848898"/>
            <a:ext cx="1302695" cy="7909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Preprocessing with standard  scaler</a:t>
            </a:r>
            <a:endParaRPr lang="en-GB" dirty="0">
              <a:cs typeface="Calibri"/>
            </a:endParaRPr>
          </a:p>
        </p:txBody>
      </p:sp>
      <p:sp>
        <p:nvSpPr>
          <p:cNvPr id="24" name="Arrow: Right 23">
            <a:extLst>
              <a:ext uri="{FF2B5EF4-FFF2-40B4-BE49-F238E27FC236}">
                <a16:creationId xmlns:a16="http://schemas.microsoft.com/office/drawing/2014/main" id="{585C7784-5A4E-01FB-CAA2-3FF633A04024}"/>
              </a:ext>
            </a:extLst>
          </p:cNvPr>
          <p:cNvSpPr/>
          <p:nvPr/>
        </p:nvSpPr>
        <p:spPr>
          <a:xfrm>
            <a:off x="9643639" y="2092877"/>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Process 25">
            <a:extLst>
              <a:ext uri="{FF2B5EF4-FFF2-40B4-BE49-F238E27FC236}">
                <a16:creationId xmlns:a16="http://schemas.microsoft.com/office/drawing/2014/main" id="{28F9DD45-2B6A-0B4E-0C86-8A693577237C}"/>
              </a:ext>
            </a:extLst>
          </p:cNvPr>
          <p:cNvSpPr/>
          <p:nvPr/>
        </p:nvSpPr>
        <p:spPr>
          <a:xfrm>
            <a:off x="8283565" y="3634241"/>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ea typeface="Calibri"/>
                <a:cs typeface="Calibri"/>
              </a:rPr>
              <a:t>Grid Search on chosen algorithm</a:t>
            </a:r>
          </a:p>
        </p:txBody>
      </p:sp>
      <p:sp>
        <p:nvSpPr>
          <p:cNvPr id="32" name="Flowchart: Decision 31">
            <a:extLst>
              <a:ext uri="{FF2B5EF4-FFF2-40B4-BE49-F238E27FC236}">
                <a16:creationId xmlns:a16="http://schemas.microsoft.com/office/drawing/2014/main" id="{149E9535-7632-8BF1-8052-A162748EA818}"/>
              </a:ext>
            </a:extLst>
          </p:cNvPr>
          <p:cNvSpPr/>
          <p:nvPr/>
        </p:nvSpPr>
        <p:spPr>
          <a:xfrm>
            <a:off x="5630905" y="4979845"/>
            <a:ext cx="1607634" cy="10129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dirty="0">
                <a:cs typeface="Calibri"/>
              </a:rPr>
              <a:t>Another algorithm to check?</a:t>
            </a:r>
          </a:p>
        </p:txBody>
      </p:sp>
      <p:sp>
        <p:nvSpPr>
          <p:cNvPr id="34" name="Arrow: Right 33">
            <a:extLst>
              <a:ext uri="{FF2B5EF4-FFF2-40B4-BE49-F238E27FC236}">
                <a16:creationId xmlns:a16="http://schemas.microsoft.com/office/drawing/2014/main" id="{E481050F-DECB-FB90-8AD0-F28D24A111B8}"/>
              </a:ext>
            </a:extLst>
          </p:cNvPr>
          <p:cNvSpPr/>
          <p:nvPr/>
        </p:nvSpPr>
        <p:spPr>
          <a:xfrm rot="2700000" flipV="1">
            <a:off x="7506266" y="3439454"/>
            <a:ext cx="613317" cy="30666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sp>
        <p:nvSpPr>
          <p:cNvPr id="35" name="Arrow: Right 34">
            <a:extLst>
              <a:ext uri="{FF2B5EF4-FFF2-40B4-BE49-F238E27FC236}">
                <a16:creationId xmlns:a16="http://schemas.microsoft.com/office/drawing/2014/main" id="{26F97F0E-A6A0-41A7-3C66-2D0A3C7ADCE9}"/>
              </a:ext>
            </a:extLst>
          </p:cNvPr>
          <p:cNvSpPr/>
          <p:nvPr/>
        </p:nvSpPr>
        <p:spPr>
          <a:xfrm rot="8100000" flipV="1">
            <a:off x="6936467" y="4514833"/>
            <a:ext cx="1337685" cy="36310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sp>
        <p:nvSpPr>
          <p:cNvPr id="36" name="Flowchart: Decision 35">
            <a:extLst>
              <a:ext uri="{FF2B5EF4-FFF2-40B4-BE49-F238E27FC236}">
                <a16:creationId xmlns:a16="http://schemas.microsoft.com/office/drawing/2014/main" id="{DA3A3802-2B3F-76DD-0786-0FDF2FE9D5A9}"/>
              </a:ext>
            </a:extLst>
          </p:cNvPr>
          <p:cNvSpPr/>
          <p:nvPr/>
        </p:nvSpPr>
        <p:spPr>
          <a:xfrm>
            <a:off x="5819054" y="2637400"/>
            <a:ext cx="1645263" cy="102230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dirty="0">
                <a:cs typeface="Calibri"/>
              </a:rPr>
              <a:t>Choose next Algorithm</a:t>
            </a:r>
          </a:p>
        </p:txBody>
      </p:sp>
      <p:sp>
        <p:nvSpPr>
          <p:cNvPr id="37" name="Arrow: Right 36">
            <a:extLst>
              <a:ext uri="{FF2B5EF4-FFF2-40B4-BE49-F238E27FC236}">
                <a16:creationId xmlns:a16="http://schemas.microsoft.com/office/drawing/2014/main" id="{578795FD-E9CF-16D6-A29E-A45EBA75527A}"/>
              </a:ext>
            </a:extLst>
          </p:cNvPr>
          <p:cNvSpPr/>
          <p:nvPr/>
        </p:nvSpPr>
        <p:spPr>
          <a:xfrm rot="16200000" flipV="1">
            <a:off x="6247909" y="4090805"/>
            <a:ext cx="866284" cy="50306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FF6A3D57-8E83-0B70-B0A1-B682FB4EB3B6}"/>
              </a:ext>
            </a:extLst>
          </p:cNvPr>
          <p:cNvSpPr txBox="1"/>
          <p:nvPr/>
        </p:nvSpPr>
        <p:spPr>
          <a:xfrm>
            <a:off x="6425259" y="3913481"/>
            <a:ext cx="536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Calibri"/>
              </a:rPr>
              <a:t>yes</a:t>
            </a:r>
            <a:endParaRPr lang="en-GB" dirty="0"/>
          </a:p>
        </p:txBody>
      </p:sp>
      <p:sp>
        <p:nvSpPr>
          <p:cNvPr id="40" name="Arrow: Right 39">
            <a:extLst>
              <a:ext uri="{FF2B5EF4-FFF2-40B4-BE49-F238E27FC236}">
                <a16:creationId xmlns:a16="http://schemas.microsoft.com/office/drawing/2014/main" id="{BCAF03B3-9DE9-3E2E-0469-EBCB97D1B15D}"/>
              </a:ext>
            </a:extLst>
          </p:cNvPr>
          <p:cNvSpPr/>
          <p:nvPr/>
        </p:nvSpPr>
        <p:spPr>
          <a:xfrm>
            <a:off x="7357295" y="5225659"/>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0451E00-47F7-21F7-B89A-A2A270127C3E}"/>
              </a:ext>
            </a:extLst>
          </p:cNvPr>
          <p:cNvSpPr txBox="1"/>
          <p:nvPr/>
        </p:nvSpPr>
        <p:spPr>
          <a:xfrm>
            <a:off x="7638815" y="5239924"/>
            <a:ext cx="536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Calibri"/>
              </a:rPr>
              <a:t>no</a:t>
            </a:r>
            <a:endParaRPr lang="en-GB" dirty="0"/>
          </a:p>
        </p:txBody>
      </p:sp>
      <p:sp>
        <p:nvSpPr>
          <p:cNvPr id="41" name="Flowchart: Process 40">
            <a:extLst>
              <a:ext uri="{FF2B5EF4-FFF2-40B4-BE49-F238E27FC236}">
                <a16:creationId xmlns:a16="http://schemas.microsoft.com/office/drawing/2014/main" id="{9209C621-A2BF-668C-8860-4C91F7122AE2}"/>
              </a:ext>
            </a:extLst>
          </p:cNvPr>
          <p:cNvSpPr/>
          <p:nvPr/>
        </p:nvSpPr>
        <p:spPr>
          <a:xfrm>
            <a:off x="8274158" y="5103976"/>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Evaluate model performance</a:t>
            </a:r>
          </a:p>
        </p:txBody>
      </p:sp>
      <p:sp>
        <p:nvSpPr>
          <p:cNvPr id="42" name="Arrow: Right 41">
            <a:extLst>
              <a:ext uri="{FF2B5EF4-FFF2-40B4-BE49-F238E27FC236}">
                <a16:creationId xmlns:a16="http://schemas.microsoft.com/office/drawing/2014/main" id="{FB846729-E073-311B-50D4-94BF8937E499}"/>
              </a:ext>
            </a:extLst>
          </p:cNvPr>
          <p:cNvSpPr/>
          <p:nvPr/>
        </p:nvSpPr>
        <p:spPr>
          <a:xfrm>
            <a:off x="9596258" y="5253881"/>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Terminator 42">
            <a:extLst>
              <a:ext uri="{FF2B5EF4-FFF2-40B4-BE49-F238E27FC236}">
                <a16:creationId xmlns:a16="http://schemas.microsoft.com/office/drawing/2014/main" id="{1D3B9ACC-9807-CB03-24BE-6722F8693E29}"/>
              </a:ext>
            </a:extLst>
          </p:cNvPr>
          <p:cNvSpPr/>
          <p:nvPr/>
        </p:nvSpPr>
        <p:spPr>
          <a:xfrm>
            <a:off x="10377058" y="5141263"/>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Best model</a:t>
            </a:r>
          </a:p>
        </p:txBody>
      </p:sp>
      <p:sp>
        <p:nvSpPr>
          <p:cNvPr id="44" name="Content Placeholder 4">
            <a:extLst>
              <a:ext uri="{FF2B5EF4-FFF2-40B4-BE49-F238E27FC236}">
                <a16:creationId xmlns:a16="http://schemas.microsoft.com/office/drawing/2014/main" id="{309EE7D3-EF64-540B-02F0-EB4BE3A5C05D}"/>
              </a:ext>
            </a:extLst>
          </p:cNvPr>
          <p:cNvSpPr txBox="1">
            <a:spLocks/>
          </p:cNvSpPr>
          <p:nvPr/>
        </p:nvSpPr>
        <p:spPr>
          <a:xfrm>
            <a:off x="71863" y="1498756"/>
            <a:ext cx="5487272" cy="462309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45" name="Flowchart: Terminator 44">
            <a:extLst>
              <a:ext uri="{FF2B5EF4-FFF2-40B4-BE49-F238E27FC236}">
                <a16:creationId xmlns:a16="http://schemas.microsoft.com/office/drawing/2014/main" id="{B127431D-E990-416C-2856-17D494EC1F5D}"/>
              </a:ext>
            </a:extLst>
          </p:cNvPr>
          <p:cNvSpPr/>
          <p:nvPr/>
        </p:nvSpPr>
        <p:spPr>
          <a:xfrm>
            <a:off x="122985" y="1942744"/>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SpaceX dataset</a:t>
            </a:r>
            <a:endParaRPr lang="en-US" dirty="0"/>
          </a:p>
        </p:txBody>
      </p:sp>
      <p:sp>
        <p:nvSpPr>
          <p:cNvPr id="46" name="Flowchart: Process 45">
            <a:extLst>
              <a:ext uri="{FF2B5EF4-FFF2-40B4-BE49-F238E27FC236}">
                <a16:creationId xmlns:a16="http://schemas.microsoft.com/office/drawing/2014/main" id="{01E102B1-3603-AF7B-4F23-762A108B4EE5}"/>
              </a:ext>
            </a:extLst>
          </p:cNvPr>
          <p:cNvSpPr/>
          <p:nvPr/>
        </p:nvSpPr>
        <p:spPr>
          <a:xfrm>
            <a:off x="2432732" y="3540166"/>
            <a:ext cx="964029" cy="66861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cs typeface="Calibri"/>
              </a:rPr>
              <a:t>Training data</a:t>
            </a:r>
            <a:endParaRPr lang="en-US" dirty="0"/>
          </a:p>
        </p:txBody>
      </p:sp>
      <p:sp>
        <p:nvSpPr>
          <p:cNvPr id="47" name="TextBox 46">
            <a:extLst>
              <a:ext uri="{FF2B5EF4-FFF2-40B4-BE49-F238E27FC236}">
                <a16:creationId xmlns:a16="http://schemas.microsoft.com/office/drawing/2014/main" id="{5CEAD642-FD1C-596A-655E-E112CB9160D8}"/>
              </a:ext>
            </a:extLst>
          </p:cNvPr>
          <p:cNvSpPr txBox="1"/>
          <p:nvPr/>
        </p:nvSpPr>
        <p:spPr>
          <a:xfrm>
            <a:off x="217057" y="1542814"/>
            <a:ext cx="49758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Classification flowchart</a:t>
            </a:r>
            <a:endParaRPr lang="en-GB" dirty="0"/>
          </a:p>
        </p:txBody>
      </p:sp>
      <p:sp>
        <p:nvSpPr>
          <p:cNvPr id="49" name="Arrow: Right 48">
            <a:extLst>
              <a:ext uri="{FF2B5EF4-FFF2-40B4-BE49-F238E27FC236}">
                <a16:creationId xmlns:a16="http://schemas.microsoft.com/office/drawing/2014/main" id="{0467BDFD-8AF0-8F55-C78E-344862C4D3AD}"/>
              </a:ext>
            </a:extLst>
          </p:cNvPr>
          <p:cNvSpPr/>
          <p:nvPr/>
        </p:nvSpPr>
        <p:spPr>
          <a:xfrm rot="5400000">
            <a:off x="551726" y="2778471"/>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Process 49">
            <a:extLst>
              <a:ext uri="{FF2B5EF4-FFF2-40B4-BE49-F238E27FC236}">
                <a16:creationId xmlns:a16="http://schemas.microsoft.com/office/drawing/2014/main" id="{998595A1-39B0-AC88-778B-D11EBB4A39D1}"/>
              </a:ext>
            </a:extLst>
          </p:cNvPr>
          <p:cNvSpPr/>
          <p:nvPr/>
        </p:nvSpPr>
        <p:spPr>
          <a:xfrm>
            <a:off x="315491" y="3391828"/>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Basic checks</a:t>
            </a:r>
            <a:endParaRPr lang="en-US" dirty="0"/>
          </a:p>
        </p:txBody>
      </p:sp>
      <p:sp>
        <p:nvSpPr>
          <p:cNvPr id="52" name="Flowchart: Process 51">
            <a:extLst>
              <a:ext uri="{FF2B5EF4-FFF2-40B4-BE49-F238E27FC236}">
                <a16:creationId xmlns:a16="http://schemas.microsoft.com/office/drawing/2014/main" id="{8F4E2FB2-0E92-DF72-4F04-F7DA039A0EB6}"/>
              </a:ext>
            </a:extLst>
          </p:cNvPr>
          <p:cNvSpPr/>
          <p:nvPr/>
        </p:nvSpPr>
        <p:spPr>
          <a:xfrm>
            <a:off x="316067" y="5094452"/>
            <a:ext cx="1302695" cy="7909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Preprocessing with standard  scaler</a:t>
            </a:r>
            <a:endParaRPr lang="en-GB" dirty="0">
              <a:cs typeface="Calibri"/>
            </a:endParaRPr>
          </a:p>
        </p:txBody>
      </p:sp>
      <p:sp>
        <p:nvSpPr>
          <p:cNvPr id="57" name="Arrow: Right 56">
            <a:extLst>
              <a:ext uri="{FF2B5EF4-FFF2-40B4-BE49-F238E27FC236}">
                <a16:creationId xmlns:a16="http://schemas.microsoft.com/office/drawing/2014/main" id="{C2DECBB1-6B58-395F-79DF-5CFB532CC1BB}"/>
              </a:ext>
            </a:extLst>
          </p:cNvPr>
          <p:cNvSpPr/>
          <p:nvPr/>
        </p:nvSpPr>
        <p:spPr>
          <a:xfrm rot="8100000" flipH="1">
            <a:off x="1488617" y="4472599"/>
            <a:ext cx="980202" cy="35369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sp>
        <p:nvSpPr>
          <p:cNvPr id="61" name="Arrow: Right 60">
            <a:extLst>
              <a:ext uri="{FF2B5EF4-FFF2-40B4-BE49-F238E27FC236}">
                <a16:creationId xmlns:a16="http://schemas.microsoft.com/office/drawing/2014/main" id="{3CD37D32-7FF0-3003-656F-FBA9A693D290}"/>
              </a:ext>
            </a:extLst>
          </p:cNvPr>
          <p:cNvSpPr/>
          <p:nvPr/>
        </p:nvSpPr>
        <p:spPr>
          <a:xfrm>
            <a:off x="1712850" y="5225658"/>
            <a:ext cx="649914" cy="380772"/>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Arrow: Right 65">
            <a:extLst>
              <a:ext uri="{FF2B5EF4-FFF2-40B4-BE49-F238E27FC236}">
                <a16:creationId xmlns:a16="http://schemas.microsoft.com/office/drawing/2014/main" id="{1D60CB3E-A582-0579-8A8E-46C1CBADAE52}"/>
              </a:ext>
            </a:extLst>
          </p:cNvPr>
          <p:cNvSpPr/>
          <p:nvPr/>
        </p:nvSpPr>
        <p:spPr>
          <a:xfrm rot="5400000">
            <a:off x="551727" y="4377730"/>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Flowchart: Process 66">
            <a:extLst>
              <a:ext uri="{FF2B5EF4-FFF2-40B4-BE49-F238E27FC236}">
                <a16:creationId xmlns:a16="http://schemas.microsoft.com/office/drawing/2014/main" id="{45C643E9-F9ED-F7FF-F787-74937CCB3A27}"/>
              </a:ext>
            </a:extLst>
          </p:cNvPr>
          <p:cNvSpPr/>
          <p:nvPr/>
        </p:nvSpPr>
        <p:spPr>
          <a:xfrm>
            <a:off x="2432732" y="5092389"/>
            <a:ext cx="964029" cy="66861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cs typeface="Calibri"/>
              </a:rPr>
              <a:t>Test data</a:t>
            </a:r>
            <a:endParaRPr lang="en-US" dirty="0"/>
          </a:p>
        </p:txBody>
      </p:sp>
      <p:sp>
        <p:nvSpPr>
          <p:cNvPr id="68" name="Flowchart: Terminator 67">
            <a:extLst>
              <a:ext uri="{FF2B5EF4-FFF2-40B4-BE49-F238E27FC236}">
                <a16:creationId xmlns:a16="http://schemas.microsoft.com/office/drawing/2014/main" id="{031EC7C6-5E36-2E3C-B355-A0CA50DF0433}"/>
              </a:ext>
            </a:extLst>
          </p:cNvPr>
          <p:cNvSpPr/>
          <p:nvPr/>
        </p:nvSpPr>
        <p:spPr>
          <a:xfrm>
            <a:off x="3820095" y="5150670"/>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Best model</a:t>
            </a:r>
          </a:p>
        </p:txBody>
      </p:sp>
      <p:sp>
        <p:nvSpPr>
          <p:cNvPr id="69" name="Arrow: Right 68">
            <a:extLst>
              <a:ext uri="{FF2B5EF4-FFF2-40B4-BE49-F238E27FC236}">
                <a16:creationId xmlns:a16="http://schemas.microsoft.com/office/drawing/2014/main" id="{F093D778-D842-FD7B-1B36-8491C298AFB3}"/>
              </a:ext>
            </a:extLst>
          </p:cNvPr>
          <p:cNvSpPr/>
          <p:nvPr/>
        </p:nvSpPr>
        <p:spPr>
          <a:xfrm rot="8100000" flipH="1">
            <a:off x="3282344" y="4340560"/>
            <a:ext cx="1027239" cy="40073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sp>
        <p:nvSpPr>
          <p:cNvPr id="70" name="Arrow: Right 69">
            <a:extLst>
              <a:ext uri="{FF2B5EF4-FFF2-40B4-BE49-F238E27FC236}">
                <a16:creationId xmlns:a16="http://schemas.microsoft.com/office/drawing/2014/main" id="{17E1351B-A2FA-79F8-3571-AF2FEDA4F1CE}"/>
              </a:ext>
            </a:extLst>
          </p:cNvPr>
          <p:cNvSpPr/>
          <p:nvPr/>
        </p:nvSpPr>
        <p:spPr>
          <a:xfrm rot="5400000">
            <a:off x="4244135" y="4420064"/>
            <a:ext cx="743988" cy="45603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lowchart: Process 70">
            <a:extLst>
              <a:ext uri="{FF2B5EF4-FFF2-40B4-BE49-F238E27FC236}">
                <a16:creationId xmlns:a16="http://schemas.microsoft.com/office/drawing/2014/main" id="{843D31B7-990F-FA91-B10D-2EFD1F9D3401}"/>
              </a:ext>
            </a:extLst>
          </p:cNvPr>
          <p:cNvSpPr/>
          <p:nvPr/>
        </p:nvSpPr>
        <p:spPr>
          <a:xfrm>
            <a:off x="2291046" y="1933680"/>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Algorithm with Grid Search</a:t>
            </a:r>
          </a:p>
        </p:txBody>
      </p:sp>
      <p:sp>
        <p:nvSpPr>
          <p:cNvPr id="72" name="Arrow: Right 71">
            <a:extLst>
              <a:ext uri="{FF2B5EF4-FFF2-40B4-BE49-F238E27FC236}">
                <a16:creationId xmlns:a16="http://schemas.microsoft.com/office/drawing/2014/main" id="{9334099C-589D-E143-F55C-B222330B95CF}"/>
              </a:ext>
            </a:extLst>
          </p:cNvPr>
          <p:cNvSpPr/>
          <p:nvPr/>
        </p:nvSpPr>
        <p:spPr>
          <a:xfrm rot="16200000" flipV="1">
            <a:off x="2564912" y="2881952"/>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Right 72">
            <a:extLst>
              <a:ext uri="{FF2B5EF4-FFF2-40B4-BE49-F238E27FC236}">
                <a16:creationId xmlns:a16="http://schemas.microsoft.com/office/drawing/2014/main" id="{F0C00609-D140-1E2A-C8DF-23177A3986BD}"/>
              </a:ext>
            </a:extLst>
          </p:cNvPr>
          <p:cNvSpPr/>
          <p:nvPr/>
        </p:nvSpPr>
        <p:spPr>
          <a:xfrm rot="2700000" flipV="1">
            <a:off x="3414044" y="2856195"/>
            <a:ext cx="613317" cy="30666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sp>
        <p:nvSpPr>
          <p:cNvPr id="74" name="Flowchart: Decision 73">
            <a:extLst>
              <a:ext uri="{FF2B5EF4-FFF2-40B4-BE49-F238E27FC236}">
                <a16:creationId xmlns:a16="http://schemas.microsoft.com/office/drawing/2014/main" id="{C5F12A33-387F-EC3C-3D60-C576815AA9B8}"/>
              </a:ext>
            </a:extLst>
          </p:cNvPr>
          <p:cNvSpPr/>
          <p:nvPr/>
        </p:nvSpPr>
        <p:spPr>
          <a:xfrm>
            <a:off x="3721201" y="3154808"/>
            <a:ext cx="1692300" cy="102230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err="1">
                <a:cs typeface="Calibri"/>
              </a:rPr>
              <a:t>Evaluate:is</a:t>
            </a:r>
            <a:r>
              <a:rPr lang="en-GB" sz="1400" dirty="0">
                <a:cs typeface="Calibri"/>
              </a:rPr>
              <a:t> model ok?</a:t>
            </a:r>
          </a:p>
        </p:txBody>
      </p:sp>
      <p:sp>
        <p:nvSpPr>
          <p:cNvPr id="75" name="Arrow: Bent-Up 74">
            <a:extLst>
              <a:ext uri="{FF2B5EF4-FFF2-40B4-BE49-F238E27FC236}">
                <a16:creationId xmlns:a16="http://schemas.microsoft.com/office/drawing/2014/main" id="{E17E8A2C-561A-F873-0048-3914DFF5237F}"/>
              </a:ext>
            </a:extLst>
          </p:cNvPr>
          <p:cNvSpPr/>
          <p:nvPr/>
        </p:nvSpPr>
        <p:spPr>
          <a:xfrm rot="16200000">
            <a:off x="3753556" y="1947335"/>
            <a:ext cx="856073" cy="1204147"/>
          </a:xfrm>
          <a:prstGeom prst="bentUpArrow">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5B19248-4413-0B2B-9AA1-3EA3F47C061D}"/>
              </a:ext>
            </a:extLst>
          </p:cNvPr>
          <p:cNvSpPr txBox="1"/>
          <p:nvPr/>
        </p:nvSpPr>
        <p:spPr>
          <a:xfrm>
            <a:off x="4374444" y="4656666"/>
            <a:ext cx="536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Calibri"/>
              </a:rPr>
              <a:t>yes</a:t>
            </a:r>
            <a:endParaRPr lang="en-GB" dirty="0"/>
          </a:p>
        </p:txBody>
      </p:sp>
      <p:sp>
        <p:nvSpPr>
          <p:cNvPr id="77" name="TextBox 76">
            <a:extLst>
              <a:ext uri="{FF2B5EF4-FFF2-40B4-BE49-F238E27FC236}">
                <a16:creationId xmlns:a16="http://schemas.microsoft.com/office/drawing/2014/main" id="{7535269B-E4EB-9D39-DFC0-2D523F2D4946}"/>
              </a:ext>
            </a:extLst>
          </p:cNvPr>
          <p:cNvSpPr txBox="1"/>
          <p:nvPr/>
        </p:nvSpPr>
        <p:spPr>
          <a:xfrm>
            <a:off x="3847630" y="2135479"/>
            <a:ext cx="536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Calibri"/>
              </a:rPr>
              <a:t>no</a:t>
            </a:r>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
            <a:extLst>
              <a:ext uri="{FF2B5EF4-FFF2-40B4-BE49-F238E27FC236}">
                <a16:creationId xmlns:a16="http://schemas.microsoft.com/office/drawing/2014/main" id="{6DA356CA-060D-100C-22C2-6E14A3BF66E8}"/>
              </a:ext>
            </a:extLst>
          </p:cNvPr>
          <p:cNvPicPr>
            <a:picLocks noChangeAspect="1"/>
          </p:cNvPicPr>
          <p:nvPr/>
        </p:nvPicPr>
        <p:blipFill rotWithShape="1">
          <a:blip r:embed="rId3"/>
          <a:srcRect l="4683" r="7196" b="4"/>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34054" y="1841535"/>
            <a:ext cx="4546558" cy="4420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a:rPr>
              <a:t>Exploratory data analysis results</a:t>
            </a:r>
          </a:p>
          <a:p>
            <a:pPr lvl="1">
              <a:spcBef>
                <a:spcPts val="1400"/>
              </a:spcBef>
              <a:buFont typeface="Arial" panose="020B0604020202020204" pitchFamily="34" charset="0"/>
              <a:buChar char="•"/>
            </a:pPr>
            <a:r>
              <a:rPr lang="en-US" sz="1400" dirty="0">
                <a:solidFill>
                  <a:schemeClr val="tx1"/>
                </a:solidFill>
                <a:latin typeface="Abadi"/>
              </a:rPr>
              <a:t>Success improves over time (thank goodness)</a:t>
            </a:r>
            <a:endParaRPr lang="en-US" sz="1400">
              <a:solidFill>
                <a:schemeClr val="tx1"/>
              </a:solidFill>
              <a:latin typeface="Abadi"/>
              <a:cs typeface="Calibri"/>
            </a:endParaRPr>
          </a:p>
          <a:p>
            <a:pPr lvl="1">
              <a:spcBef>
                <a:spcPts val="1400"/>
              </a:spcBef>
              <a:buFont typeface="Arial" panose="020B0604020202020204" pitchFamily="34" charset="0"/>
              <a:buChar char="•"/>
            </a:pPr>
            <a:r>
              <a:rPr lang="en-US" sz="1400" dirty="0">
                <a:solidFill>
                  <a:schemeClr val="tx1"/>
                </a:solidFill>
                <a:latin typeface="Abadi"/>
              </a:rPr>
              <a:t>The KSC launch Site takes missions with heavier payloads</a:t>
            </a:r>
            <a:endParaRPr lang="en-US" sz="1400">
              <a:solidFill>
                <a:schemeClr val="tx1"/>
              </a:solidFill>
              <a:latin typeface="Abadi"/>
              <a:cs typeface="Calibri"/>
            </a:endParaRPr>
          </a:p>
          <a:p>
            <a:pPr lvl="1">
              <a:spcBef>
                <a:spcPts val="1400"/>
              </a:spcBef>
              <a:buFont typeface="Arial" panose="020B0604020202020204" pitchFamily="34" charset="0"/>
              <a:buChar char="•"/>
            </a:pPr>
            <a:r>
              <a:rPr lang="en-US" sz="1400" dirty="0">
                <a:solidFill>
                  <a:schemeClr val="tx1"/>
                </a:solidFill>
                <a:latin typeface="Abadi"/>
              </a:rPr>
              <a:t>Nearly all mission outcomes are a success</a:t>
            </a:r>
            <a:endParaRPr lang="en-US" sz="1400" dirty="0">
              <a:solidFill>
                <a:schemeClr val="tx1"/>
              </a:solidFill>
              <a:latin typeface="Abadi"/>
              <a:cs typeface="Calibri"/>
            </a:endParaRPr>
          </a:p>
          <a:p>
            <a:pPr>
              <a:spcBef>
                <a:spcPts val="1400"/>
              </a:spcBef>
              <a:buFont typeface="Arial" panose="020B0604020202020204" pitchFamily="34" charset="0"/>
              <a:buChar char="•"/>
            </a:pPr>
            <a:r>
              <a:rPr lang="en-US" sz="1700" dirty="0">
                <a:solidFill>
                  <a:schemeClr val="tx1"/>
                </a:solidFill>
                <a:latin typeface="Abadi"/>
              </a:rPr>
              <a:t>Interactive analytics demo is shown in screenshots</a:t>
            </a:r>
            <a:endParaRPr lang="en-US" sz="1700">
              <a:solidFill>
                <a:schemeClr val="tx1"/>
              </a:solidFill>
              <a:latin typeface="Abadi"/>
              <a:cs typeface="Calibri"/>
            </a:endParaRPr>
          </a:p>
          <a:p>
            <a:pPr lvl="1">
              <a:spcBef>
                <a:spcPts val="1400"/>
              </a:spcBef>
              <a:buFont typeface="Arial" panose="020B0604020202020204" pitchFamily="34" charset="0"/>
              <a:buChar char="•"/>
            </a:pPr>
            <a:r>
              <a:rPr lang="en-US" sz="1400" dirty="0">
                <a:solidFill>
                  <a:schemeClr val="tx1"/>
                </a:solidFill>
                <a:latin typeface="Abadi"/>
                <a:cs typeface="Calibri"/>
              </a:rPr>
              <a:t>The site with the highest success rate is the KSC</a:t>
            </a:r>
            <a:endParaRPr lang="en-US" sz="1300" dirty="0">
              <a:solidFill>
                <a:schemeClr val="tx1"/>
              </a:solidFill>
              <a:latin typeface="Abadi"/>
              <a:cs typeface="Calibri"/>
            </a:endParaRPr>
          </a:p>
          <a:p>
            <a:pPr lvl="1">
              <a:spcBef>
                <a:spcPts val="1400"/>
              </a:spcBef>
              <a:buFont typeface="Arial" panose="020B0604020202020204" pitchFamily="34" charset="0"/>
              <a:buChar char="•"/>
            </a:pPr>
            <a:r>
              <a:rPr lang="en-US" sz="1400" dirty="0">
                <a:solidFill>
                  <a:schemeClr val="tx1"/>
                </a:solidFill>
                <a:latin typeface="Abadi"/>
                <a:cs typeface="Calibri"/>
              </a:rPr>
              <a:t>Missions with lower payload mass are more common and have more successful landings</a:t>
            </a:r>
          </a:p>
          <a:p>
            <a:pPr>
              <a:spcBef>
                <a:spcPts val="1400"/>
              </a:spcBef>
              <a:buFont typeface="Arial" panose="020B0604020202020204" pitchFamily="34" charset="0"/>
              <a:buChar char="•"/>
            </a:pPr>
            <a:r>
              <a:rPr lang="en-US" sz="1700" dirty="0">
                <a:solidFill>
                  <a:schemeClr val="tx1"/>
                </a:solidFill>
                <a:latin typeface="Abadi"/>
              </a:rPr>
              <a:t>Predictive analysis results</a:t>
            </a:r>
          </a:p>
          <a:p>
            <a:pPr lvl="1">
              <a:spcBef>
                <a:spcPts val="1400"/>
              </a:spcBef>
              <a:buFont typeface="Arial" panose="020B0604020202020204" pitchFamily="34" charset="0"/>
              <a:buChar char="•"/>
            </a:pPr>
            <a:r>
              <a:rPr lang="en-US" sz="1400" dirty="0">
                <a:solidFill>
                  <a:schemeClr val="tx1"/>
                </a:solidFill>
                <a:latin typeface="Abadi"/>
                <a:cs typeface="Calibri" panose="020F0502020204030204"/>
              </a:rPr>
              <a:t>The decision tree was the best model</a:t>
            </a:r>
            <a:endParaRPr lang="en-US" sz="1300" dirty="0">
              <a:solidFill>
                <a:schemeClr val="tx1"/>
              </a:solidFill>
              <a:latin typeface="Abadi"/>
              <a:cs typeface="Calibri" panose="020F0502020204030204"/>
            </a:endParaRPr>
          </a:p>
          <a:p>
            <a:pPr lvl="1">
              <a:spcBef>
                <a:spcPts val="1400"/>
              </a:spcBef>
              <a:buFont typeface="Arial" panose="020B0604020202020204" pitchFamily="34" charset="0"/>
              <a:buChar char="•"/>
            </a:pPr>
            <a:r>
              <a:rPr lang="en-US" sz="1400" dirty="0">
                <a:solidFill>
                  <a:schemeClr val="tx1"/>
                </a:solidFill>
                <a:latin typeface="Abadi"/>
                <a:cs typeface="Calibri" panose="020F0502020204030204"/>
              </a:rPr>
              <a:t>All models predicted with the same accuracy</a:t>
            </a:r>
          </a:p>
          <a:p>
            <a:pPr lvl="1">
              <a:buFont typeface="Arial" panose="020B0604020202020204" pitchFamily="34" charset="0"/>
              <a:buChar char="•"/>
            </a:pPr>
            <a:endParaRPr lang="en-US" sz="1700">
              <a:solidFill>
                <a:schemeClr val="tx1"/>
              </a:solidFill>
              <a:latin typeface="+mn-lt"/>
              <a:cs typeface="Calibri" panose="020F0502020204030204"/>
            </a:endParaRPr>
          </a:p>
          <a:p>
            <a:pPr marL="457200" lvl="1">
              <a:buFont typeface="Arial" panose="020B0604020202020204" pitchFamily="34" charset="0"/>
              <a:buChar char="•"/>
            </a:pPr>
            <a:endParaRPr lang="en-US" sz="1700">
              <a:solidFill>
                <a:schemeClr val="tx1"/>
              </a:solidFill>
              <a:latin typeface="+mn-lt"/>
              <a:cs typeface="Calibri" panose="020F0502020204030204"/>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0380" y="3854214"/>
            <a:ext cx="10329275" cy="277677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ea typeface="+mn-lt"/>
                <a:cs typeface="+mn-lt"/>
              </a:rPr>
              <a:t>VAFB SLC 4E is a largely successful but rarely used site, while the other sites seem to be used in clusters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There is a generally an increase in the number of successes for higher flight numbers.</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9E1269C0-C9E3-10DB-7EFC-749700A1C6C7}"/>
              </a:ext>
            </a:extLst>
          </p:cNvPr>
          <p:cNvPicPr>
            <a:picLocks noChangeAspect="1"/>
          </p:cNvPicPr>
          <p:nvPr/>
        </p:nvPicPr>
        <p:blipFill>
          <a:blip r:embed="rId3"/>
          <a:stretch>
            <a:fillRect/>
          </a:stretch>
        </p:blipFill>
        <p:spPr>
          <a:xfrm>
            <a:off x="100429" y="1415294"/>
            <a:ext cx="11865861" cy="2320195"/>
          </a:xfrm>
          <a:prstGeom prst="rect">
            <a:avLst/>
          </a:prstGeom>
        </p:spPr>
      </p:pic>
      <p:cxnSp>
        <p:nvCxnSpPr>
          <p:cNvPr id="6" name="Straight Arrow Connector 5">
            <a:extLst>
              <a:ext uri="{FF2B5EF4-FFF2-40B4-BE49-F238E27FC236}">
                <a16:creationId xmlns:a16="http://schemas.microsoft.com/office/drawing/2014/main" id="{5007A59A-51A6-F2C2-18E8-9FE74673CB05}"/>
              </a:ext>
            </a:extLst>
          </p:cNvPr>
          <p:cNvCxnSpPr/>
          <p:nvPr/>
        </p:nvCxnSpPr>
        <p:spPr>
          <a:xfrm flipV="1">
            <a:off x="4265319" y="3284126"/>
            <a:ext cx="500474" cy="106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D8734F6-44C5-626D-816B-DEC9E0C1F473}"/>
              </a:ext>
            </a:extLst>
          </p:cNvPr>
          <p:cNvCxnSpPr>
            <a:cxnSpLocks/>
          </p:cNvCxnSpPr>
          <p:nvPr/>
        </p:nvCxnSpPr>
        <p:spPr>
          <a:xfrm flipV="1">
            <a:off x="4302949" y="1967091"/>
            <a:ext cx="2532474" cy="238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4D2D00B-D847-DE2D-B9C1-F9BEB145BF3F}"/>
                  </a:ext>
                </a:extLst>
              </p14:cNvPr>
              <p14:cNvContentPartPr/>
              <p14:nvPr/>
            </p14:nvContentPartPr>
            <p14:xfrm>
              <a:off x="4043311" y="2887333"/>
              <a:ext cx="1866373" cy="386922"/>
            </p14:xfrm>
          </p:contentPart>
        </mc:Choice>
        <mc:Fallback xmlns="">
          <p:pic>
            <p:nvPicPr>
              <p:cNvPr id="8" name="Ink 7">
                <a:extLst>
                  <a:ext uri="{FF2B5EF4-FFF2-40B4-BE49-F238E27FC236}">
                    <a16:creationId xmlns:a16="http://schemas.microsoft.com/office/drawing/2014/main" id="{B4D2D00B-D847-DE2D-B9C1-F9BEB145BF3F}"/>
                  </a:ext>
                </a:extLst>
              </p:cNvPr>
              <p:cNvPicPr/>
              <p:nvPr/>
            </p:nvPicPr>
            <p:blipFill>
              <a:blip r:embed="rId5"/>
              <a:stretch>
                <a:fillRect/>
              </a:stretch>
            </p:blipFill>
            <p:spPr>
              <a:xfrm>
                <a:off x="4025313" y="2869353"/>
                <a:ext cx="1902009" cy="42252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981C5DE-A5CC-84A9-6DF5-572563C6886A}"/>
                  </a:ext>
                </a:extLst>
              </p14:cNvPr>
              <p14:cNvContentPartPr/>
              <p14:nvPr/>
            </p14:nvContentPartPr>
            <p14:xfrm>
              <a:off x="5568958" y="1598847"/>
              <a:ext cx="2069971" cy="584316"/>
            </p14:xfrm>
          </p:contentPart>
        </mc:Choice>
        <mc:Fallback xmlns="">
          <p:pic>
            <p:nvPicPr>
              <p:cNvPr id="9" name="Ink 8">
                <a:extLst>
                  <a:ext uri="{FF2B5EF4-FFF2-40B4-BE49-F238E27FC236}">
                    <a16:creationId xmlns:a16="http://schemas.microsoft.com/office/drawing/2014/main" id="{6981C5DE-A5CC-84A9-6DF5-572563C6886A}"/>
                  </a:ext>
                </a:extLst>
              </p:cNvPr>
              <p:cNvPicPr/>
              <p:nvPr/>
            </p:nvPicPr>
            <p:blipFill>
              <a:blip r:embed="rId7"/>
              <a:stretch>
                <a:fillRect/>
              </a:stretch>
            </p:blipFill>
            <p:spPr>
              <a:xfrm>
                <a:off x="5551321" y="1580857"/>
                <a:ext cx="2105604" cy="619936"/>
              </a:xfrm>
              <a:prstGeom prst="rect">
                <a:avLst/>
              </a:prstGeom>
            </p:spPr>
          </p:pic>
        </mc:Fallback>
      </mc:AlternateContent>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8530" y="4045312"/>
            <a:ext cx="11222978" cy="2598032"/>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Most payloads have been under 6000Kg, with very few over 8000Kg</a:t>
            </a:r>
          </a:p>
          <a:p>
            <a:pPr>
              <a:lnSpc>
                <a:spcPct val="100000"/>
              </a:lnSpc>
              <a:spcBef>
                <a:spcPts val="1400"/>
              </a:spcBef>
            </a:pPr>
            <a:r>
              <a:rPr lang="en-CA" sz="2200" dirty="0">
                <a:solidFill>
                  <a:schemeClr val="accent3">
                    <a:lumMod val="25000"/>
                  </a:schemeClr>
                </a:solidFill>
                <a:latin typeface="Abadi"/>
              </a:rPr>
              <a:t>Launches from site KSC LC 39A have generally had to carry heavier loads</a:t>
            </a:r>
          </a:p>
          <a:p>
            <a:pPr>
              <a:lnSpc>
                <a:spcPct val="100000"/>
              </a:lnSpc>
              <a:spcBef>
                <a:spcPts val="1400"/>
              </a:spcBef>
            </a:pPr>
            <a:r>
              <a:rPr lang="en-CA" sz="2200" dirty="0">
                <a:solidFill>
                  <a:schemeClr val="accent3">
                    <a:lumMod val="25000"/>
                  </a:schemeClr>
                </a:solidFill>
                <a:latin typeface="Abadi"/>
              </a:rPr>
              <a:t>There have been 3 successes with loads over 15000Kg so it is very possible to carry out more missions with heavy loads</a:t>
            </a:r>
          </a:p>
          <a:p>
            <a:pPr>
              <a:lnSpc>
                <a:spcPct val="100000"/>
              </a:lnSpc>
              <a:spcBef>
                <a:spcPts val="1400"/>
              </a:spcBef>
            </a:pPr>
            <a:r>
              <a:rPr lang="en-CA" sz="2200" dirty="0">
                <a:solidFill>
                  <a:schemeClr val="accent3">
                    <a:lumMod val="25000"/>
                  </a:schemeClr>
                </a:solidFill>
                <a:latin typeface="Abadi"/>
              </a:rPr>
              <a:t>Payload Mass does not seem to have an easily visible relationship to success rate – each mission success is most likely dependent on preparing for its own parameters</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32F02F9D-35C4-6747-CE57-2D8FDD76E5E0}"/>
              </a:ext>
            </a:extLst>
          </p:cNvPr>
          <p:cNvPicPr>
            <a:picLocks noChangeAspect="1"/>
          </p:cNvPicPr>
          <p:nvPr/>
        </p:nvPicPr>
        <p:blipFill>
          <a:blip r:embed="rId3"/>
          <a:stretch>
            <a:fillRect/>
          </a:stretch>
        </p:blipFill>
        <p:spPr>
          <a:xfrm>
            <a:off x="161807" y="1476477"/>
            <a:ext cx="11906014" cy="23246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Graphic 2" descr="Rocket with solid fill">
            <a:extLst>
              <a:ext uri="{FF2B5EF4-FFF2-40B4-BE49-F238E27FC236}">
                <a16:creationId xmlns:a16="http://schemas.microsoft.com/office/drawing/2014/main" id="{558668C1-A6D2-4495-4761-7883810A7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9244" y="1626541"/>
            <a:ext cx="4630325" cy="4602103"/>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3789" y="3991818"/>
            <a:ext cx="10771423" cy="2560402"/>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Many orbit types have high success rates: Equilibrium with the Sun Lagrange, Geosynchronous, Highly Elliptical and Sun-Synchronous orbits. Note that these all have geometric or gravitational relationships with the planet</a:t>
            </a:r>
          </a:p>
          <a:p>
            <a:pPr>
              <a:lnSpc>
                <a:spcPct val="100000"/>
              </a:lnSpc>
              <a:spcBef>
                <a:spcPts val="1400"/>
              </a:spcBef>
            </a:pPr>
            <a:r>
              <a:rPr lang="en-CA" sz="2200" dirty="0">
                <a:solidFill>
                  <a:schemeClr val="accent3">
                    <a:lumMod val="25000"/>
                  </a:schemeClr>
                </a:solidFill>
                <a:latin typeface="Abadi"/>
              </a:rPr>
              <a:t>The orbit that matches Earth's rotation (GTO) as well as Lower, Middle and Polar Orbits have lower success rates</a:t>
            </a:r>
          </a:p>
          <a:p>
            <a:pPr>
              <a:lnSpc>
                <a:spcPct val="100000"/>
              </a:lnSpc>
              <a:spcBef>
                <a:spcPts val="1400"/>
              </a:spcBef>
            </a:pPr>
            <a:r>
              <a:rPr lang="en-CA" sz="2200" dirty="0">
                <a:solidFill>
                  <a:schemeClr val="accent3">
                    <a:lumMod val="25000"/>
                  </a:schemeClr>
                </a:solidFill>
                <a:latin typeface="Abadi"/>
              </a:rPr>
              <a:t>As seen before SO only has one occurrence and SSO has only 5 so they are not reliable as indicators of performance for Sun-synchronous orbits yet</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C86CB270-5E0E-537C-17E9-784DDE9FB4B8}"/>
              </a:ext>
            </a:extLst>
          </p:cNvPr>
          <p:cNvPicPr>
            <a:picLocks noChangeAspect="1"/>
          </p:cNvPicPr>
          <p:nvPr/>
        </p:nvPicPr>
        <p:blipFill>
          <a:blip r:embed="rId3"/>
          <a:stretch>
            <a:fillRect/>
          </a:stretch>
        </p:blipFill>
        <p:spPr>
          <a:xfrm>
            <a:off x="-72804" y="1309837"/>
            <a:ext cx="12315007" cy="25997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468" y="4100149"/>
            <a:ext cx="11778015" cy="2466329"/>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VLEO, SO and SSO have become more popular on higher flight numbers where they were not used at all on smaller flight numbers</a:t>
            </a:r>
          </a:p>
          <a:p>
            <a:pPr>
              <a:lnSpc>
                <a:spcPct val="100000"/>
              </a:lnSpc>
              <a:spcBef>
                <a:spcPts val="1400"/>
              </a:spcBef>
            </a:pPr>
            <a:r>
              <a:rPr lang="en-CA" sz="2200" dirty="0">
                <a:solidFill>
                  <a:schemeClr val="accent3">
                    <a:lumMod val="25000"/>
                  </a:schemeClr>
                </a:solidFill>
                <a:latin typeface="Abadi"/>
              </a:rPr>
              <a:t>LEO and PO orbits are less popular at higher flight numbers</a:t>
            </a:r>
          </a:p>
          <a:p>
            <a:pPr>
              <a:lnSpc>
                <a:spcPct val="100000"/>
              </a:lnSpc>
              <a:spcBef>
                <a:spcPts val="1400"/>
              </a:spcBef>
            </a:pPr>
            <a:r>
              <a:rPr lang="en-CA" sz="2200" dirty="0">
                <a:solidFill>
                  <a:schemeClr val="accent3">
                    <a:lumMod val="25000"/>
                  </a:schemeClr>
                </a:solidFill>
                <a:latin typeface="Abadi"/>
              </a:rPr>
              <a:t>ISS and GTO Orbits became more successful at higher flight numbers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546B763E-D861-E7CE-49FA-7E8BC07552F6}"/>
              </a:ext>
            </a:extLst>
          </p:cNvPr>
          <p:cNvPicPr>
            <a:picLocks noChangeAspect="1"/>
          </p:cNvPicPr>
          <p:nvPr/>
        </p:nvPicPr>
        <p:blipFill>
          <a:blip r:embed="rId3"/>
          <a:stretch>
            <a:fillRect/>
          </a:stretch>
        </p:blipFill>
        <p:spPr>
          <a:xfrm>
            <a:off x="1882" y="1326401"/>
            <a:ext cx="12150607" cy="25400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41" y="4107527"/>
            <a:ext cx="12191940" cy="221232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VLEO have carried the most Payloads above 12000Kg and have been successful</a:t>
            </a:r>
          </a:p>
          <a:p>
            <a:pPr>
              <a:lnSpc>
                <a:spcPct val="100000"/>
              </a:lnSpc>
              <a:spcBef>
                <a:spcPts val="1400"/>
              </a:spcBef>
            </a:pPr>
            <a:r>
              <a:rPr lang="en-CA" sz="2200" dirty="0">
                <a:solidFill>
                  <a:schemeClr val="accent3">
                    <a:lumMod val="25000"/>
                  </a:schemeClr>
                </a:solidFill>
                <a:latin typeface="Abadi"/>
              </a:rPr>
              <a:t>GTO have a narrow range of Payload masses around 3000-7500Kg</a:t>
            </a:r>
          </a:p>
          <a:p>
            <a:pPr>
              <a:lnSpc>
                <a:spcPct val="100000"/>
              </a:lnSpc>
              <a:spcBef>
                <a:spcPts val="1400"/>
              </a:spcBef>
            </a:pPr>
            <a:r>
              <a:rPr lang="en-CA" sz="2200" dirty="0">
                <a:solidFill>
                  <a:schemeClr val="accent3">
                    <a:lumMod val="25000"/>
                  </a:schemeClr>
                </a:solidFill>
                <a:latin typeface="Abadi"/>
              </a:rPr>
              <a:t>There is a large cluster of similar masses for ISS</a:t>
            </a:r>
          </a:p>
          <a:p>
            <a:pPr>
              <a:lnSpc>
                <a:spcPct val="100000"/>
              </a:lnSpc>
              <a:spcBef>
                <a:spcPts val="1400"/>
              </a:spcBef>
            </a:pPr>
            <a:r>
              <a:rPr lang="en-CA" sz="2200" dirty="0">
                <a:solidFill>
                  <a:schemeClr val="accent3">
                    <a:lumMod val="25000"/>
                  </a:schemeClr>
                </a:solidFill>
                <a:latin typeface="Abadi"/>
              </a:rPr>
              <a:t>Lower masses appear to be more successful at higher orbits (need more data to confirm)</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B3B9A1F-C727-DF01-B9D8-9377337D571E}"/>
              </a:ext>
            </a:extLst>
          </p:cNvPr>
          <p:cNvPicPr>
            <a:picLocks noChangeAspect="1"/>
          </p:cNvPicPr>
          <p:nvPr/>
        </p:nvPicPr>
        <p:blipFill>
          <a:blip r:embed="rId3"/>
          <a:stretch>
            <a:fillRect/>
          </a:stretch>
        </p:blipFill>
        <p:spPr>
          <a:xfrm>
            <a:off x="1881" y="1444735"/>
            <a:ext cx="12188237" cy="2472751"/>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80D6ECD-13D4-7E5A-9965-C76FD323ABDC}"/>
                  </a:ext>
                </a:extLst>
              </p14:cNvPr>
              <p14:cNvContentPartPr/>
              <p14:nvPr/>
            </p14:nvContentPartPr>
            <p14:xfrm>
              <a:off x="1901000" y="1654891"/>
              <a:ext cx="1222663" cy="227022"/>
            </p14:xfrm>
          </p:contentPart>
        </mc:Choice>
        <mc:Fallback xmlns="">
          <p:pic>
            <p:nvPicPr>
              <p:cNvPr id="7" name="Ink 6">
                <a:extLst>
                  <a:ext uri="{FF2B5EF4-FFF2-40B4-BE49-F238E27FC236}">
                    <a16:creationId xmlns:a16="http://schemas.microsoft.com/office/drawing/2014/main" id="{480D6ECD-13D4-7E5A-9965-C76FD323ABDC}"/>
                  </a:ext>
                </a:extLst>
              </p:cNvPr>
              <p:cNvPicPr/>
              <p:nvPr/>
            </p:nvPicPr>
            <p:blipFill>
              <a:blip r:embed="rId5"/>
              <a:stretch>
                <a:fillRect/>
              </a:stretch>
            </p:blipFill>
            <p:spPr>
              <a:xfrm>
                <a:off x="1883004" y="1636930"/>
                <a:ext cx="1258296" cy="262584"/>
              </a:xfrm>
              <a:prstGeom prst="rect">
                <a:avLst/>
              </a:prstGeom>
            </p:spPr>
          </p:pic>
        </mc:Fallback>
      </mc:AlternateContent>
      <p:sp>
        <p:nvSpPr>
          <p:cNvPr id="8" name="Arrow: Curved Right 7">
            <a:extLst>
              <a:ext uri="{FF2B5EF4-FFF2-40B4-BE49-F238E27FC236}">
                <a16:creationId xmlns:a16="http://schemas.microsoft.com/office/drawing/2014/main" id="{F04FB8E7-0E6A-4F6A-D02E-25950B5CF8F9}"/>
              </a:ext>
            </a:extLst>
          </p:cNvPr>
          <p:cNvSpPr/>
          <p:nvPr/>
        </p:nvSpPr>
        <p:spPr>
          <a:xfrm rot="1440000" flipV="1">
            <a:off x="602060" y="1311420"/>
            <a:ext cx="658518" cy="393229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6529" y="3951239"/>
            <a:ext cx="10065867" cy="247573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This shows the yearly average success rate</a:t>
            </a:r>
          </a:p>
          <a:p>
            <a:pPr>
              <a:lnSpc>
                <a:spcPct val="100000"/>
              </a:lnSpc>
              <a:spcBef>
                <a:spcPts val="1400"/>
              </a:spcBef>
            </a:pPr>
            <a:r>
              <a:rPr lang="en-CA" sz="2200" dirty="0">
                <a:solidFill>
                  <a:schemeClr val="accent3">
                    <a:lumMod val="25000"/>
                  </a:schemeClr>
                </a:solidFill>
                <a:latin typeface="Abadi"/>
              </a:rPr>
              <a:t>Even without any success up to 2013, success rate came above 80% in 2017 – just 4 years</a:t>
            </a:r>
          </a:p>
          <a:p>
            <a:pPr>
              <a:lnSpc>
                <a:spcPct val="100000"/>
              </a:lnSpc>
              <a:spcBef>
                <a:spcPts val="1400"/>
              </a:spcBef>
            </a:pPr>
            <a:r>
              <a:rPr lang="en-CA" sz="2200" dirty="0">
                <a:solidFill>
                  <a:schemeClr val="accent3">
                    <a:lumMod val="25000"/>
                  </a:schemeClr>
                </a:solidFill>
                <a:latin typeface="Abadi"/>
              </a:rPr>
              <a:t>Rapid increase in success rate between 2015 and 2017</a:t>
            </a:r>
          </a:p>
          <a:p>
            <a:pPr>
              <a:lnSpc>
                <a:spcPct val="100000"/>
              </a:lnSpc>
              <a:spcBef>
                <a:spcPts val="1400"/>
              </a:spcBef>
            </a:pPr>
            <a:r>
              <a:rPr lang="en-CA" sz="2200" dirty="0">
                <a:solidFill>
                  <a:schemeClr val="accent3">
                    <a:lumMod val="25000"/>
                  </a:schemeClr>
                </a:solidFill>
                <a:latin typeface="Abadi"/>
              </a:rPr>
              <a:t>Not too far to 100%!</a:t>
            </a:r>
          </a:p>
          <a:p>
            <a:pPr>
              <a:lnSpc>
                <a:spcPct val="100000"/>
              </a:lnSpc>
              <a:spcBef>
                <a:spcPts val="1400"/>
              </a:spcBef>
            </a:pPr>
            <a:endParaRPr lang="en-CA"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D2257D98-8129-315E-F1D6-1BCD5753E651}"/>
              </a:ext>
            </a:extLst>
          </p:cNvPr>
          <p:cNvPicPr>
            <a:picLocks noChangeAspect="1"/>
          </p:cNvPicPr>
          <p:nvPr/>
        </p:nvPicPr>
        <p:blipFill>
          <a:blip r:embed="rId3"/>
          <a:stretch>
            <a:fillRect/>
          </a:stretch>
        </p:blipFill>
        <p:spPr>
          <a:xfrm>
            <a:off x="48919" y="1388954"/>
            <a:ext cx="12084755" cy="228327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97766" y="1714112"/>
            <a:ext cx="64931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finds the names of the unique launch sites</a:t>
            </a:r>
          </a:p>
          <a:p>
            <a:pPr>
              <a:lnSpc>
                <a:spcPct val="100000"/>
              </a:lnSpc>
              <a:spcBef>
                <a:spcPts val="1400"/>
              </a:spcBef>
            </a:pPr>
            <a:r>
              <a:rPr lang="en-US" sz="2200" dirty="0">
                <a:solidFill>
                  <a:schemeClr val="accent3">
                    <a:lumMod val="25000"/>
                  </a:schemeClr>
                </a:solidFill>
                <a:latin typeface="Abadi"/>
              </a:rPr>
              <a:t>There are 4 separate sites, names are displayed.</a:t>
            </a:r>
          </a:p>
          <a:p>
            <a:pPr>
              <a:lnSpc>
                <a:spcPct val="100000"/>
              </a:lnSpc>
              <a:spcBef>
                <a:spcPts val="1400"/>
              </a:spcBef>
            </a:pPr>
            <a:r>
              <a:rPr lang="en-US" sz="2200" dirty="0">
                <a:solidFill>
                  <a:schemeClr val="accent3">
                    <a:lumMod val="25000"/>
                  </a:schemeClr>
                </a:solidFill>
                <a:latin typeface="Abadi"/>
              </a:rPr>
              <a:t>There are two names that are very similar (first and last)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9" name="Picture 9" descr="Graphical user interface, text, application&#10;&#10;Description automatically generated">
            <a:extLst>
              <a:ext uri="{FF2B5EF4-FFF2-40B4-BE49-F238E27FC236}">
                <a16:creationId xmlns:a16="http://schemas.microsoft.com/office/drawing/2014/main" id="{C3231BE9-81DD-94B1-DEDA-68EE94FCF7FA}"/>
              </a:ext>
            </a:extLst>
          </p:cNvPr>
          <p:cNvPicPr>
            <a:picLocks noChangeAspect="1"/>
          </p:cNvPicPr>
          <p:nvPr/>
        </p:nvPicPr>
        <p:blipFill>
          <a:blip r:embed="rId3"/>
          <a:stretch>
            <a:fillRect/>
          </a:stretch>
        </p:blipFill>
        <p:spPr>
          <a:xfrm>
            <a:off x="149812" y="1762149"/>
            <a:ext cx="4942389" cy="31349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72234"/>
            <a:ext cx="10554052" cy="2204729"/>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This query finds 5 records where launch sites begin with `CCA`</a:t>
            </a:r>
          </a:p>
          <a:p>
            <a:pPr>
              <a:lnSpc>
                <a:spcPct val="100000"/>
              </a:lnSpc>
              <a:spcBef>
                <a:spcPts val="1400"/>
              </a:spcBef>
            </a:pPr>
            <a:r>
              <a:rPr lang="en-US" sz="2200" dirty="0">
                <a:solidFill>
                  <a:schemeClr val="accent3">
                    <a:lumMod val="25000"/>
                  </a:schemeClr>
                </a:solidFill>
                <a:latin typeface="Abadi"/>
              </a:rPr>
              <a:t>The CCA sites' early launches seem to be dominated by CCAFS LC-40 with NASA as a customer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pic>
        <p:nvPicPr>
          <p:cNvPr id="2" name="Picture 5" descr="Graphical user interface, application&#10;&#10;Description automatically generated">
            <a:extLst>
              <a:ext uri="{FF2B5EF4-FFF2-40B4-BE49-F238E27FC236}">
                <a16:creationId xmlns:a16="http://schemas.microsoft.com/office/drawing/2014/main" id="{9D4BAC10-BC9A-31CF-CDB2-D3FF41AD419F}"/>
              </a:ext>
            </a:extLst>
          </p:cNvPr>
          <p:cNvPicPr>
            <a:picLocks noChangeAspect="1"/>
          </p:cNvPicPr>
          <p:nvPr/>
        </p:nvPicPr>
        <p:blipFill>
          <a:blip r:embed="rId3"/>
          <a:stretch>
            <a:fillRect/>
          </a:stretch>
        </p:blipFill>
        <p:spPr>
          <a:xfrm>
            <a:off x="35242" y="1336724"/>
            <a:ext cx="12118693" cy="25177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62527"/>
            <a:ext cx="9745589" cy="18144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is 45596KG - impressive</a:t>
            </a:r>
          </a:p>
          <a:p>
            <a:pPr>
              <a:lnSpc>
                <a:spcPct val="100000"/>
              </a:lnSpc>
              <a:spcBef>
                <a:spcPts val="1400"/>
              </a:spcBef>
            </a:pPr>
            <a:r>
              <a:rPr lang="en-US" sz="2200" dirty="0">
                <a:solidFill>
                  <a:schemeClr val="accent3">
                    <a:lumMod val="25000"/>
                  </a:schemeClr>
                </a:solidFill>
                <a:latin typeface="Abadi"/>
              </a:rPr>
              <a:t>There have been many missions with NASA as a customer so the total mass of the payload adds up over the years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6" descr="Graphical user interface, text, application&#10;&#10;Description automatically generated">
            <a:extLst>
              <a:ext uri="{FF2B5EF4-FFF2-40B4-BE49-F238E27FC236}">
                <a16:creationId xmlns:a16="http://schemas.microsoft.com/office/drawing/2014/main" id="{C1558BB5-134F-7EAC-9EE7-7D1D327E8A03}"/>
              </a:ext>
            </a:extLst>
          </p:cNvPr>
          <p:cNvPicPr>
            <a:picLocks noChangeAspect="1"/>
          </p:cNvPicPr>
          <p:nvPr/>
        </p:nvPicPr>
        <p:blipFill>
          <a:blip r:embed="rId3"/>
          <a:stretch>
            <a:fillRect/>
          </a:stretch>
        </p:blipFill>
        <p:spPr>
          <a:xfrm>
            <a:off x="-871" y="1464497"/>
            <a:ext cx="12070465" cy="24207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4156" y="4111624"/>
            <a:ext cx="10256686" cy="14241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v1.1is 2534.67KG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for Booster F9 v1.1</a:t>
            </a:r>
          </a:p>
        </p:txBody>
      </p:sp>
      <p:pic>
        <p:nvPicPr>
          <p:cNvPr id="2" name="Picture 5">
            <a:extLst>
              <a:ext uri="{FF2B5EF4-FFF2-40B4-BE49-F238E27FC236}">
                <a16:creationId xmlns:a16="http://schemas.microsoft.com/office/drawing/2014/main" id="{21ADE3F7-B086-7209-F7DC-E66F1562B06E}"/>
              </a:ext>
            </a:extLst>
          </p:cNvPr>
          <p:cNvPicPr>
            <a:picLocks noChangeAspect="1"/>
          </p:cNvPicPr>
          <p:nvPr/>
        </p:nvPicPr>
        <p:blipFill>
          <a:blip r:embed="rId3"/>
          <a:stretch>
            <a:fillRect/>
          </a:stretch>
        </p:blipFill>
        <p:spPr>
          <a:xfrm>
            <a:off x="-518" y="1572998"/>
            <a:ext cx="12080111" cy="20779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1327" y="3907186"/>
            <a:ext cx="9745589" cy="13683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finds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date is December 22nd 2015 – just in time for Christmas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10;&#10;Description automatically generated">
            <a:extLst>
              <a:ext uri="{FF2B5EF4-FFF2-40B4-BE49-F238E27FC236}">
                <a16:creationId xmlns:a16="http://schemas.microsoft.com/office/drawing/2014/main" id="{0AAB7C12-1BC0-1E95-83F2-FDA41B465F8B}"/>
              </a:ext>
            </a:extLst>
          </p:cNvPr>
          <p:cNvPicPr>
            <a:picLocks noChangeAspect="1"/>
          </p:cNvPicPr>
          <p:nvPr/>
        </p:nvPicPr>
        <p:blipFill>
          <a:blip r:embed="rId3"/>
          <a:stretch>
            <a:fillRect/>
          </a:stretch>
        </p:blipFill>
        <p:spPr>
          <a:xfrm>
            <a:off x="56650" y="1566422"/>
            <a:ext cx="12080112" cy="186567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06771"/>
            <a:ext cx="9745589" cy="18701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Their names are displayed above</a:t>
            </a:r>
          </a:p>
          <a:p>
            <a:pPr>
              <a:lnSpc>
                <a:spcPct val="100000"/>
              </a:lnSpc>
              <a:spcBef>
                <a:spcPts val="1400"/>
              </a:spcBef>
            </a:pPr>
            <a:r>
              <a:rPr lang="en-US" sz="2200" dirty="0">
                <a:solidFill>
                  <a:schemeClr val="accent3">
                    <a:lumMod val="25000"/>
                  </a:schemeClr>
                </a:solidFill>
                <a:latin typeface="Abadi"/>
              </a:rPr>
              <a:t>They are all F9's – impressive accuracy to land on drones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Successful Drone Ship Landing with Payload between 4000 and 6000</a:t>
            </a:r>
          </a:p>
        </p:txBody>
      </p:sp>
      <p:pic>
        <p:nvPicPr>
          <p:cNvPr id="3" name="Picture 5" descr="Graphical user interface, text, application&#10;&#10;Description automatically generated">
            <a:extLst>
              <a:ext uri="{FF2B5EF4-FFF2-40B4-BE49-F238E27FC236}">
                <a16:creationId xmlns:a16="http://schemas.microsoft.com/office/drawing/2014/main" id="{512E5085-484E-D94E-9638-660B142333B7}"/>
              </a:ext>
            </a:extLst>
          </p:cNvPr>
          <p:cNvPicPr>
            <a:picLocks noChangeAspect="1"/>
          </p:cNvPicPr>
          <p:nvPr/>
        </p:nvPicPr>
        <p:blipFill>
          <a:blip r:embed="rId3"/>
          <a:stretch>
            <a:fillRect/>
          </a:stretch>
        </p:blipFill>
        <p:spPr>
          <a:xfrm>
            <a:off x="94526" y="1597413"/>
            <a:ext cx="12002946" cy="23179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38014" y="1603120"/>
            <a:ext cx="7856111" cy="50719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a:rPr>
              <a:t>Data had to be collected from SpaceX both by API and web-scraping</a:t>
            </a:r>
          </a:p>
          <a:p>
            <a:pPr lvl="1">
              <a:lnSpc>
                <a:spcPct val="100000"/>
              </a:lnSpc>
              <a:spcBef>
                <a:spcPts val="1400"/>
              </a:spcBef>
            </a:pPr>
            <a:r>
              <a:rPr lang="en-US" sz="1800" dirty="0">
                <a:solidFill>
                  <a:schemeClr val="accent3">
                    <a:lumMod val="25000"/>
                  </a:schemeClr>
                </a:solidFill>
                <a:latin typeface="Abadi"/>
              </a:rPr>
              <a:t>Data were wrangled and a landing class outcome derived</a:t>
            </a:r>
          </a:p>
          <a:p>
            <a:pPr lvl="1">
              <a:lnSpc>
                <a:spcPct val="100000"/>
              </a:lnSpc>
              <a:spcBef>
                <a:spcPts val="1400"/>
              </a:spcBef>
            </a:pPr>
            <a:r>
              <a:rPr lang="en-US" sz="1800" dirty="0">
                <a:solidFill>
                  <a:schemeClr val="accent3">
                    <a:lumMod val="25000"/>
                  </a:schemeClr>
                </a:solidFill>
                <a:latin typeface="Abadi"/>
              </a:rPr>
              <a:t>EDA was conducted to determine which variables in the dataset would be good predictors</a:t>
            </a:r>
          </a:p>
          <a:p>
            <a:pPr lvl="1">
              <a:lnSpc>
                <a:spcPct val="100000"/>
              </a:lnSpc>
              <a:spcBef>
                <a:spcPts val="1400"/>
              </a:spcBef>
            </a:pPr>
            <a:r>
              <a:rPr lang="en-US" sz="1800" dirty="0">
                <a:solidFill>
                  <a:schemeClr val="accent3">
                    <a:lumMod val="25000"/>
                  </a:schemeClr>
                </a:solidFill>
                <a:latin typeface="Abadi"/>
              </a:rPr>
              <a:t>Interactive visual analytics were generated and the predictive analysis was conducted on several classification algorithms to determine which would be best suited to the needs of </a:t>
            </a:r>
            <a:r>
              <a:rPr lang="en-US" sz="1800" dirty="0" err="1">
                <a:solidFill>
                  <a:schemeClr val="accent3">
                    <a:lumMod val="25000"/>
                  </a:schemeClr>
                </a:solidFill>
                <a:latin typeface="Abadi"/>
              </a:rPr>
              <a:t>SpaceY</a:t>
            </a:r>
            <a:endParaRPr lang="en-US" sz="18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a:rPr>
              <a:t>Lower Payload masses improve landing outcomes</a:t>
            </a:r>
          </a:p>
          <a:p>
            <a:pPr lvl="1">
              <a:lnSpc>
                <a:spcPct val="100000"/>
              </a:lnSpc>
              <a:spcBef>
                <a:spcPts val="1400"/>
              </a:spcBef>
            </a:pPr>
            <a:r>
              <a:rPr lang="en-US" sz="1800" dirty="0">
                <a:solidFill>
                  <a:schemeClr val="accent3">
                    <a:lumMod val="25000"/>
                  </a:schemeClr>
                </a:solidFill>
                <a:latin typeface="Abadi"/>
              </a:rPr>
              <a:t>Successes increase over time with gradual improvement</a:t>
            </a:r>
          </a:p>
          <a:p>
            <a:pPr lvl="1">
              <a:lnSpc>
                <a:spcPct val="100000"/>
              </a:lnSpc>
              <a:spcBef>
                <a:spcPts val="1400"/>
              </a:spcBef>
            </a:pPr>
            <a:r>
              <a:rPr lang="en-US" sz="1800" dirty="0">
                <a:solidFill>
                  <a:schemeClr val="accent3">
                    <a:lumMod val="25000"/>
                  </a:schemeClr>
                </a:solidFill>
                <a:latin typeface="Abadi"/>
              </a:rPr>
              <a:t>Decision trees are awesome</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 name="Graphic 2" descr="Planet Saturn">
            <a:extLst>
              <a:ext uri="{FF2B5EF4-FFF2-40B4-BE49-F238E27FC236}">
                <a16:creationId xmlns:a16="http://schemas.microsoft.com/office/drawing/2014/main" id="{649461B1-C6D3-3058-635A-FB89EC50B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0741" y="1095963"/>
            <a:ext cx="5070592" cy="5070592"/>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7790" y="4966550"/>
            <a:ext cx="9745589" cy="181443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This query calculates the total number of successful and failure mission outcomes</a:t>
            </a:r>
          </a:p>
          <a:p>
            <a:pPr>
              <a:lnSpc>
                <a:spcPct val="100000"/>
              </a:lnSpc>
              <a:spcBef>
                <a:spcPts val="1400"/>
              </a:spcBef>
            </a:pPr>
            <a:r>
              <a:rPr lang="en-US" sz="2200" dirty="0">
                <a:solidFill>
                  <a:schemeClr val="accent3">
                    <a:lumMod val="25000"/>
                  </a:schemeClr>
                </a:solidFill>
                <a:latin typeface="Abadi"/>
              </a:rPr>
              <a:t>For some reason there are two types of success</a:t>
            </a:r>
          </a:p>
          <a:p>
            <a:pPr>
              <a:lnSpc>
                <a:spcPct val="100000"/>
              </a:lnSpc>
              <a:spcBef>
                <a:spcPts val="1400"/>
              </a:spcBef>
            </a:pPr>
            <a:r>
              <a:rPr lang="en-US" sz="2200" dirty="0">
                <a:solidFill>
                  <a:schemeClr val="accent3">
                    <a:lumMod val="25000"/>
                  </a:schemeClr>
                </a:solidFill>
                <a:latin typeface="Abadi"/>
              </a:rPr>
              <a:t>There is only one failure and it occurred in flight</a:t>
            </a:r>
          </a:p>
          <a:p>
            <a:pPr>
              <a:lnSpc>
                <a:spcPct val="100000"/>
              </a:lnSpc>
              <a:spcBef>
                <a:spcPts val="1400"/>
              </a:spcBef>
            </a:pPr>
            <a:r>
              <a:rPr lang="en-US" sz="2200" dirty="0">
                <a:solidFill>
                  <a:schemeClr val="accent3">
                    <a:lumMod val="25000"/>
                  </a:schemeClr>
                </a:solidFill>
                <a:latin typeface="Abadi"/>
              </a:rPr>
              <a:t>Clearly not all successful missions successfully landed – landing is not everything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1722F20E-9BDC-DF70-27E1-DF8E1899580F}"/>
              </a:ext>
            </a:extLst>
          </p:cNvPr>
          <p:cNvPicPr>
            <a:picLocks noChangeAspect="1"/>
          </p:cNvPicPr>
          <p:nvPr/>
        </p:nvPicPr>
        <p:blipFill>
          <a:blip r:embed="rId3"/>
          <a:stretch>
            <a:fillRect/>
          </a:stretch>
        </p:blipFill>
        <p:spPr>
          <a:xfrm>
            <a:off x="305788" y="1427144"/>
            <a:ext cx="10835832" cy="34205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Maximum Payload</a:t>
            </a:r>
          </a:p>
        </p:txBody>
      </p:sp>
      <p:pic>
        <p:nvPicPr>
          <p:cNvPr id="6" name="Picture 6">
            <a:extLst>
              <a:ext uri="{FF2B5EF4-FFF2-40B4-BE49-F238E27FC236}">
                <a16:creationId xmlns:a16="http://schemas.microsoft.com/office/drawing/2014/main" id="{563A3D39-E683-042B-07C5-3B0BD8444E5C}"/>
              </a:ext>
            </a:extLst>
          </p:cNvPr>
          <p:cNvPicPr>
            <a:picLocks noChangeAspect="1"/>
          </p:cNvPicPr>
          <p:nvPr/>
        </p:nvPicPr>
        <p:blipFill>
          <a:blip r:embed="rId3"/>
          <a:stretch>
            <a:fillRect/>
          </a:stretch>
        </p:blipFill>
        <p:spPr>
          <a:xfrm>
            <a:off x="1072375" y="1400920"/>
            <a:ext cx="10421072" cy="503788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1034" y="2689844"/>
            <a:ext cx="6335175" cy="38030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the booster which have carried the maximum payload mass</a:t>
            </a:r>
          </a:p>
          <a:p>
            <a:pPr>
              <a:lnSpc>
                <a:spcPct val="100000"/>
              </a:lnSpc>
              <a:spcBef>
                <a:spcPts val="1400"/>
              </a:spcBef>
            </a:pPr>
            <a:r>
              <a:rPr lang="en-US" sz="2200" dirty="0">
                <a:solidFill>
                  <a:schemeClr val="accent3">
                    <a:lumMod val="25000"/>
                  </a:schemeClr>
                </a:solidFill>
                <a:latin typeface="Abadi"/>
              </a:rPr>
              <a:t>F9 B5 boosters with different version numbers</a:t>
            </a:r>
          </a:p>
          <a:p>
            <a:pPr>
              <a:lnSpc>
                <a:spcPct val="100000"/>
              </a:lnSpc>
              <a:spcBef>
                <a:spcPts val="1400"/>
              </a:spcBef>
            </a:pPr>
            <a:r>
              <a:rPr lang="en-US" sz="2200" dirty="0">
                <a:solidFill>
                  <a:schemeClr val="accent3">
                    <a:lumMod val="25000"/>
                  </a:schemeClr>
                </a:solidFill>
                <a:latin typeface="Abadi"/>
              </a:rPr>
              <a:t>This is the booster that appears to have been chosen to carry heavy loads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28405"/>
            <a:ext cx="9745589" cy="25485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Both of these were conducted at the same site on F9 v1.1 boosters</a:t>
            </a:r>
          </a:p>
          <a:p>
            <a:pPr>
              <a:lnSpc>
                <a:spcPct val="100000"/>
              </a:lnSpc>
              <a:spcBef>
                <a:spcPts val="1400"/>
              </a:spcBef>
            </a:pPr>
            <a:r>
              <a:rPr lang="en-US" sz="2200" dirty="0">
                <a:solidFill>
                  <a:schemeClr val="accent3">
                    <a:lumMod val="25000"/>
                  </a:schemeClr>
                </a:solidFill>
                <a:latin typeface="Abadi"/>
              </a:rPr>
              <a:t>Their mission outcomes are still successful, indicative of the growth mindset that now has F9 v1.1 working with more successes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Failed Drone Ship Launch Records</a:t>
            </a:r>
          </a:p>
        </p:txBody>
      </p:sp>
      <p:pic>
        <p:nvPicPr>
          <p:cNvPr id="2" name="Picture 5" descr="Graphical user interface, text, application&#10;&#10;Description automatically generated">
            <a:extLst>
              <a:ext uri="{FF2B5EF4-FFF2-40B4-BE49-F238E27FC236}">
                <a16:creationId xmlns:a16="http://schemas.microsoft.com/office/drawing/2014/main" id="{7C80734E-5283-CB2B-21A0-EC11BD5B9357}"/>
              </a:ext>
            </a:extLst>
          </p:cNvPr>
          <p:cNvPicPr>
            <a:picLocks noChangeAspect="1"/>
          </p:cNvPicPr>
          <p:nvPr/>
        </p:nvPicPr>
        <p:blipFill>
          <a:blip r:embed="rId3"/>
          <a:stretch>
            <a:fillRect/>
          </a:stretch>
        </p:blipFill>
        <p:spPr>
          <a:xfrm>
            <a:off x="25950" y="1397998"/>
            <a:ext cx="12137984" cy="14969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97893"/>
            <a:ext cx="9745589" cy="19073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ranks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a:rPr>
              <a:t>A generic Success is by far the most common with 38, where the ground pad landings are the least common just 9 of them</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69216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of Landing Outcomes Between 2010-06-04 and 2017-03-20</a:t>
            </a:r>
          </a:p>
        </p:txBody>
      </p:sp>
      <p:pic>
        <p:nvPicPr>
          <p:cNvPr id="2" name="Picture 5" descr="Graphical user interface, text, application&#10;&#10;Description automatically generated">
            <a:extLst>
              <a:ext uri="{FF2B5EF4-FFF2-40B4-BE49-F238E27FC236}">
                <a16:creationId xmlns:a16="http://schemas.microsoft.com/office/drawing/2014/main" id="{C5474FC3-B0C5-6F32-8745-7F6BC7F00A09}"/>
              </a:ext>
            </a:extLst>
          </p:cNvPr>
          <p:cNvPicPr>
            <a:picLocks noChangeAspect="1"/>
          </p:cNvPicPr>
          <p:nvPr/>
        </p:nvPicPr>
        <p:blipFill>
          <a:blip r:embed="rId3"/>
          <a:stretch>
            <a:fillRect/>
          </a:stretch>
        </p:blipFill>
        <p:spPr>
          <a:xfrm>
            <a:off x="165340" y="1481857"/>
            <a:ext cx="12022237" cy="20757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9566" y="4967699"/>
            <a:ext cx="9745589" cy="18489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three launch sites in Florida and one in California</a:t>
            </a:r>
          </a:p>
          <a:p>
            <a:pPr>
              <a:lnSpc>
                <a:spcPct val="100000"/>
              </a:lnSpc>
              <a:spcBef>
                <a:spcPts val="1400"/>
              </a:spcBef>
            </a:pPr>
            <a:r>
              <a:rPr lang="en-US" sz="2200" dirty="0">
                <a:solidFill>
                  <a:schemeClr val="accent3">
                    <a:lumMod val="25000"/>
                  </a:schemeClr>
                </a:solidFill>
                <a:latin typeface="Abadi"/>
              </a:rPr>
              <a:t>Two of the sites CCAFS LC-40 and CCAFS SLC-40 are very close to each other</a:t>
            </a:r>
          </a:p>
          <a:p>
            <a:pPr>
              <a:lnSpc>
                <a:spcPct val="100000"/>
              </a:lnSpc>
              <a:spcBef>
                <a:spcPts val="1400"/>
              </a:spcBef>
            </a:pPr>
            <a:r>
              <a:rPr lang="en-US" sz="2200" dirty="0">
                <a:solidFill>
                  <a:schemeClr val="accent3">
                    <a:lumMod val="25000"/>
                  </a:schemeClr>
                </a:solidFill>
                <a:latin typeface="Abadi"/>
                <a:ea typeface="Calibri" panose="020F0502020204030204"/>
                <a:cs typeface="Calibri" panose="020F0502020204030204"/>
              </a:rPr>
              <a:t>So far all sites are in the US – here's to hoping we can go global!</a:t>
            </a:r>
          </a:p>
          <a:p>
            <a:endParaRPr lang="en-US">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5" descr="Map&#10;&#10;Description automatically generated">
            <a:extLst>
              <a:ext uri="{FF2B5EF4-FFF2-40B4-BE49-F238E27FC236}">
                <a16:creationId xmlns:a16="http://schemas.microsoft.com/office/drawing/2014/main" id="{BE190AA2-87B3-7645-EA01-D7735F834396}"/>
              </a:ext>
            </a:extLst>
          </p:cNvPr>
          <p:cNvPicPr>
            <a:picLocks noChangeAspect="1"/>
          </p:cNvPicPr>
          <p:nvPr/>
        </p:nvPicPr>
        <p:blipFill rotWithShape="1">
          <a:blip r:embed="rId3"/>
          <a:srcRect l="7804" t="33333" r="18944" b="13605"/>
          <a:stretch/>
        </p:blipFill>
        <p:spPr>
          <a:xfrm>
            <a:off x="1085731" y="1027813"/>
            <a:ext cx="9196861" cy="39397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320466" y="609600"/>
            <a:ext cx="4140014"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dirty="0">
                <a:solidFill>
                  <a:srgbClr val="0B49CB"/>
                </a:solidFill>
                <a:latin typeface="Abadi"/>
                <a:ea typeface="+mj-ea"/>
                <a:cs typeface="+mj-cs"/>
              </a:rPr>
              <a:t>Successful launches on a site</a:t>
            </a:r>
            <a:r>
              <a:rPr lang="en-US" sz="4100" dirty="0">
                <a:solidFill>
                  <a:schemeClr val="tx1"/>
                </a:solidFill>
                <a:latin typeface="+mj-lt"/>
                <a:ea typeface="+mj-ea"/>
                <a:cs typeface="+mj-cs"/>
              </a:rPr>
              <a:t> </a:t>
            </a:r>
          </a:p>
        </p:txBody>
      </p:sp>
      <p:pic>
        <p:nvPicPr>
          <p:cNvPr id="2" name="Picture 3" descr="Diagram, map&#10;&#10;Description automatically generated">
            <a:extLst>
              <a:ext uri="{FF2B5EF4-FFF2-40B4-BE49-F238E27FC236}">
                <a16:creationId xmlns:a16="http://schemas.microsoft.com/office/drawing/2014/main" id="{28EF344E-9BFA-60F5-A75D-83D86F3C2E8A}"/>
              </a:ext>
            </a:extLst>
          </p:cNvPr>
          <p:cNvPicPr>
            <a:picLocks noChangeAspect="1"/>
          </p:cNvPicPr>
          <p:nvPr/>
        </p:nvPicPr>
        <p:blipFill rotWithShape="1">
          <a:blip r:embed="rId2"/>
          <a:srcRect l="22319" r="16795"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20465" y="2194102"/>
            <a:ext cx="4140013" cy="3908586"/>
          </a:xfrm>
          <a:prstGeom prst="rect">
            <a:avLst/>
          </a:prstGeom>
        </p:spPr>
        <p:txBody>
          <a:bodyPr vert="horz" lIns="91440" tIns="45720" rIns="91440" bIns="45720" rtlCol="0" anchor="t">
            <a:normAutofit/>
          </a:bodyPr>
          <a:lstStyle/>
          <a:p>
            <a:pPr>
              <a:spcBef>
                <a:spcPts val="1400"/>
              </a:spcBef>
            </a:pPr>
            <a:r>
              <a:rPr lang="en-US" sz="2200" dirty="0">
                <a:latin typeface="Abadi"/>
                <a:ea typeface="Calibri"/>
                <a:cs typeface="Calibri"/>
              </a:rPr>
              <a:t>The chosen site KSC LC-39A has 13 launches, 10 of which were successful – very good</a:t>
            </a:r>
          </a:p>
          <a:p>
            <a:pPr>
              <a:spcBef>
                <a:spcPts val="1400"/>
              </a:spcBef>
            </a:pPr>
            <a:r>
              <a:rPr lang="en-US" sz="2200" dirty="0">
                <a:latin typeface="Abadi"/>
                <a:ea typeface="Calibri"/>
                <a:cs typeface="Calibri"/>
              </a:rPr>
              <a:t>Successes are in green, failures are in red</a:t>
            </a:r>
          </a:p>
          <a:p>
            <a:pPr>
              <a:spcBef>
                <a:spcPts val="1400"/>
              </a:spcBef>
            </a:pPr>
            <a:r>
              <a:rPr lang="en-US" sz="2200" dirty="0">
                <a:latin typeface="Abadi"/>
                <a:ea typeface="Calibri"/>
                <a:cs typeface="Calibri"/>
              </a:rPr>
              <a:t>The map will display this when the site circle is clicked on</a:t>
            </a:r>
          </a:p>
          <a:p>
            <a:pPr>
              <a:spcBef>
                <a:spcPts val="1400"/>
              </a:spcBef>
            </a:pPr>
            <a:endParaRPr lang="en-US" sz="2000" dirty="0">
              <a:ea typeface="Calibri" panose="020F0502020204030204"/>
              <a:cs typeface="Calibri" panose="020F0502020204030204"/>
            </a:endParaRPr>
          </a:p>
          <a:p>
            <a:pPr>
              <a:spcBef>
                <a:spcPts val="1400"/>
              </a:spcBef>
            </a:pPr>
            <a:endParaRPr lang="en-US" sz="2000" dirty="0">
              <a:ea typeface="Calibri" panose="020F0502020204030204"/>
              <a:cs typeface="Calibri" panose="020F0502020204030204"/>
            </a:endParaRPr>
          </a:p>
          <a:p>
            <a:pPr>
              <a:spcBef>
                <a:spcPts val="1400"/>
              </a:spcBef>
            </a:pPr>
            <a:endParaRPr lang="en-US" sz="2000">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Calibri" panose="020F0502020204030204"/>
              </a:rPr>
              <a:pPr>
                <a:spcAft>
                  <a:spcPts val="600"/>
                </a:spcAft>
                <a:defRPr/>
              </a:pPr>
              <a:t>36</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137035" y="609600"/>
            <a:ext cx="3595678"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dirty="0">
                <a:solidFill>
                  <a:srgbClr val="0B49CB"/>
                </a:solidFill>
                <a:latin typeface="Abadi"/>
                <a:ea typeface="+mj-ea"/>
                <a:cs typeface="+mj-cs"/>
              </a:rPr>
              <a:t>Proximity of Launch Site to key areas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7352" y="2054712"/>
            <a:ext cx="4050837" cy="4661293"/>
          </a:xfrm>
          <a:prstGeom prst="rect">
            <a:avLst/>
          </a:prstGeom>
        </p:spPr>
        <p:txBody>
          <a:bodyPr vert="horz" lIns="91440" tIns="45720" rIns="91440" bIns="45720" rtlCol="0" anchor="t">
            <a:noAutofit/>
          </a:bodyPr>
          <a:lstStyle/>
          <a:p>
            <a:pPr>
              <a:spcBef>
                <a:spcPts val="1400"/>
              </a:spcBef>
            </a:pPr>
            <a:r>
              <a:rPr lang="en-US" sz="2200" dirty="0">
                <a:latin typeface="Abadi"/>
              </a:rPr>
              <a:t>The chosen site is CCAFS SLC-40</a:t>
            </a:r>
          </a:p>
          <a:p>
            <a:pPr>
              <a:spcBef>
                <a:spcPts val="1400"/>
              </a:spcBef>
            </a:pPr>
            <a:r>
              <a:rPr lang="en-US" sz="2200" dirty="0">
                <a:latin typeface="Abadi"/>
              </a:rPr>
              <a:t>The highway is 0.72KM away </a:t>
            </a:r>
            <a:endParaRPr lang="en-US" dirty="0"/>
          </a:p>
          <a:p>
            <a:pPr>
              <a:spcBef>
                <a:spcPts val="1400"/>
              </a:spcBef>
            </a:pPr>
            <a:r>
              <a:rPr lang="en-US" sz="2200" dirty="0">
                <a:latin typeface="Abadi"/>
              </a:rPr>
              <a:t>The coast is 0.86KM away</a:t>
            </a:r>
          </a:p>
          <a:p>
            <a:pPr>
              <a:spcBef>
                <a:spcPts val="1400"/>
              </a:spcBef>
            </a:pPr>
            <a:r>
              <a:rPr lang="en-US" sz="2200" dirty="0">
                <a:latin typeface="Abadi"/>
                <a:ea typeface="Calibri" panose="020F0502020204030204"/>
                <a:cs typeface="Calibri" panose="020F0502020204030204"/>
              </a:rPr>
              <a:t>The railway was 1.29KM away</a:t>
            </a:r>
          </a:p>
          <a:p>
            <a:pPr>
              <a:spcBef>
                <a:spcPts val="1400"/>
              </a:spcBef>
            </a:pPr>
            <a:r>
              <a:rPr lang="en-US" sz="2200" dirty="0">
                <a:latin typeface="Abadi"/>
                <a:ea typeface="Calibri" panose="020F0502020204030204"/>
                <a:cs typeface="Calibri" panose="020F0502020204030204"/>
              </a:rPr>
              <a:t>The close proximity to all of these important transport areas means that people, materials and equipment can move to and from the site easily</a:t>
            </a:r>
          </a:p>
          <a:p>
            <a:pPr>
              <a:spcBef>
                <a:spcPts val="1400"/>
              </a:spcBef>
            </a:pPr>
            <a:endParaRPr lang="en-US" sz="1600">
              <a:ea typeface="Calibri" panose="020F0502020204030204"/>
              <a:cs typeface="Calibri" panose="020F0502020204030204"/>
            </a:endParaRPr>
          </a:p>
        </p:txBody>
      </p:sp>
      <p:pic>
        <p:nvPicPr>
          <p:cNvPr id="2" name="Picture 3" descr="Diagram, schematic&#10;&#10;Description automatically generated">
            <a:extLst>
              <a:ext uri="{FF2B5EF4-FFF2-40B4-BE49-F238E27FC236}">
                <a16:creationId xmlns:a16="http://schemas.microsoft.com/office/drawing/2014/main" id="{E0654DC6-E530-A85F-1ABD-5AB0A364456E}"/>
              </a:ext>
            </a:extLst>
          </p:cNvPr>
          <p:cNvPicPr>
            <a:picLocks noChangeAspect="1"/>
          </p:cNvPicPr>
          <p:nvPr/>
        </p:nvPicPr>
        <p:blipFill rotWithShape="1">
          <a:blip r:embed="rId2"/>
          <a:srcRect l="15846" r="20779"/>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rgbClr val="FFFFFF"/>
                </a:solidFill>
                <a:latin typeface="Calibri" panose="020F0502020204030204"/>
              </a:rPr>
              <a:pPr>
                <a:spcAft>
                  <a:spcPts val="600"/>
                </a:spcAft>
                <a:defRPr/>
              </a:pPr>
              <a:t>37</a:t>
            </a:fld>
            <a:endParaRPr lang="en-US" sz="10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320466" y="609600"/>
            <a:ext cx="414001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ea typeface="+mj-ea"/>
                <a:cs typeface="Calibri Light"/>
              </a:rPr>
              <a:t>Proximity of Launch Site to key areas</a:t>
            </a:r>
            <a:endParaRPr lang="en-US" dirty="0">
              <a:solidFill>
                <a:srgbClr val="0B49CB"/>
              </a:solidFill>
              <a:latin typeface="Abadi"/>
              <a:ea typeface="+mj-ea"/>
            </a:endParaRPr>
          </a:p>
        </p:txBody>
      </p:sp>
      <p:pic>
        <p:nvPicPr>
          <p:cNvPr id="4" name="Picture 5" descr="Map&#10;&#10;Description automatically generated">
            <a:extLst>
              <a:ext uri="{FF2B5EF4-FFF2-40B4-BE49-F238E27FC236}">
                <a16:creationId xmlns:a16="http://schemas.microsoft.com/office/drawing/2014/main" id="{B1D25B03-EACE-D48E-C993-0D392C894A6F}"/>
              </a:ext>
            </a:extLst>
          </p:cNvPr>
          <p:cNvPicPr>
            <a:picLocks noChangeAspect="1"/>
          </p:cNvPicPr>
          <p:nvPr/>
        </p:nvPicPr>
        <p:blipFill rotWithShape="1">
          <a:blip r:embed="rId2"/>
          <a:srcRect r="39365"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Calibri" panose="020F0502020204030204"/>
              </a:rPr>
              <a:pPr>
                <a:spcAft>
                  <a:spcPts val="600"/>
                </a:spcAft>
                <a:defRPr/>
              </a:pPr>
              <a:t>38</a:t>
            </a:fld>
            <a:endParaRPr lang="en-US" sz="1000">
              <a:solidFill>
                <a:schemeClr val="tx1">
                  <a:lumMod val="50000"/>
                  <a:lumOff val="50000"/>
                </a:schemeClr>
              </a:solidFill>
              <a:latin typeface="Calibri" panose="020F0502020204030204"/>
            </a:endParaRPr>
          </a:p>
        </p:txBody>
      </p:sp>
      <p:sp>
        <p:nvSpPr>
          <p:cNvPr id="6" name="Content Placeholder 4">
            <a:extLst>
              <a:ext uri="{FF2B5EF4-FFF2-40B4-BE49-F238E27FC236}">
                <a16:creationId xmlns:a16="http://schemas.microsoft.com/office/drawing/2014/main" id="{F8A22EEB-1E1E-A821-F0F0-DFAC1E290F18}"/>
              </a:ext>
            </a:extLst>
          </p:cNvPr>
          <p:cNvSpPr txBox="1">
            <a:spLocks/>
          </p:cNvSpPr>
          <p:nvPr/>
        </p:nvSpPr>
        <p:spPr>
          <a:xfrm>
            <a:off x="7567570" y="2445004"/>
            <a:ext cx="3521155" cy="39085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a:rPr>
              <a:t>The chosen site is CCAFS SLC-40</a:t>
            </a:r>
          </a:p>
          <a:p>
            <a:pPr>
              <a:spcBef>
                <a:spcPts val="1400"/>
              </a:spcBef>
            </a:pPr>
            <a:r>
              <a:rPr lang="en-US" sz="2200" dirty="0">
                <a:latin typeface="Abadi"/>
              </a:rPr>
              <a:t>The nearest urban area is over 18KM away</a:t>
            </a:r>
            <a:endParaRPr lang="en-US" dirty="0">
              <a:latin typeface="Calibri" panose="020F0502020204030204"/>
              <a:ea typeface="Calibri" panose="020F0502020204030204"/>
              <a:cs typeface="Calibri" panose="020F0502020204030204"/>
            </a:endParaRPr>
          </a:p>
          <a:p>
            <a:pPr>
              <a:spcBef>
                <a:spcPts val="1400"/>
              </a:spcBef>
            </a:pPr>
            <a:r>
              <a:rPr lang="en-US" sz="2200" dirty="0">
                <a:latin typeface="Abadi"/>
                <a:ea typeface="Calibri"/>
                <a:cs typeface="Calibri"/>
              </a:rPr>
              <a:t>This is likely due to noise and air pollution for launches and the need for lots of space </a:t>
            </a:r>
            <a:endParaRPr lang="en-US" dirty="0">
              <a:ea typeface="Calibri"/>
              <a:cs typeface="Calibri"/>
            </a:endParaRPr>
          </a:p>
          <a:p>
            <a:pPr>
              <a:spcBef>
                <a:spcPts val="1400"/>
              </a:spcBef>
            </a:pPr>
            <a:r>
              <a:rPr lang="en-US" sz="2200" dirty="0">
                <a:latin typeface="Abadi"/>
                <a:ea typeface="Calibri" panose="020F0502020204030204"/>
                <a:cs typeface="Calibri" panose="020F0502020204030204"/>
              </a:rPr>
              <a:t>You can see the clustering of launches from this distance on the map</a:t>
            </a:r>
          </a:p>
          <a:p>
            <a:pPr>
              <a:spcBef>
                <a:spcPts val="1400"/>
              </a:spcBef>
            </a:pPr>
            <a:endParaRPr lang="en-US" sz="2200" dirty="0">
              <a:latin typeface="Abadi"/>
              <a:ea typeface="Calibri" panose="020F0502020204030204"/>
              <a:cs typeface="Calibri" panose="020F0502020204030204"/>
            </a:endParaRPr>
          </a:p>
          <a:p>
            <a:pPr>
              <a:spcBef>
                <a:spcPts val="1400"/>
              </a:spcBef>
            </a:pPr>
            <a:endParaRPr lang="en-US" sz="1600">
              <a:ea typeface="Calibri" panose="020F0502020204030204"/>
              <a:cs typeface="Calibri" panose="020F0502020204030204"/>
            </a:endParaRPr>
          </a:p>
        </p:txBody>
      </p:sp>
    </p:spTree>
    <p:extLst>
      <p:ext uri="{BB962C8B-B14F-4D97-AF65-F5344CB8AC3E}">
        <p14:creationId xmlns:p14="http://schemas.microsoft.com/office/powerpoint/2010/main" val="3040882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dirty="0">
                <a:solidFill>
                  <a:srgbClr val="0B49CB"/>
                </a:solidFill>
                <a:latin typeface="Abadi"/>
                <a:ea typeface="+mj-ea"/>
                <a:cs typeface="+mj-cs"/>
              </a:rPr>
              <a:t>Executive Summary</a:t>
            </a:r>
            <a:endParaRPr lang="en-US" dirty="0">
              <a:latin typeface="Abadi"/>
              <a:ea typeface="+mj-ea"/>
              <a:cs typeface="+mj-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C93CFC7B-9782-99AB-7629-230261F27165}"/>
              </a:ext>
            </a:extLst>
          </p:cNvPr>
          <p:cNvGraphicFramePr/>
          <p:nvPr>
            <p:extLst>
              <p:ext uri="{D42A27DB-BD31-4B8C-83A1-F6EECF244321}">
                <p14:modId xmlns:p14="http://schemas.microsoft.com/office/powerpoint/2010/main" val="3269769214"/>
              </p:ext>
            </p:extLst>
          </p:nvPr>
        </p:nvGraphicFramePr>
        <p:xfrm>
          <a:off x="1033346" y="158401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50454" y="5635623"/>
            <a:ext cx="7813684" cy="604181"/>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Note that this is represents the share of successful launches by site, not the rate of success for each site, hence CCAFS LC-40 seems also to be doing well</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by site</a:t>
            </a:r>
          </a:p>
        </p:txBody>
      </p:sp>
      <p:pic>
        <p:nvPicPr>
          <p:cNvPr id="2" name="Picture 3" descr="Chart, pie chart&#10;&#10;Description automatically generated">
            <a:extLst>
              <a:ext uri="{FF2B5EF4-FFF2-40B4-BE49-F238E27FC236}">
                <a16:creationId xmlns:a16="http://schemas.microsoft.com/office/drawing/2014/main" id="{F99B00FB-E507-DBE8-78E5-F7249AF347B1}"/>
              </a:ext>
            </a:extLst>
          </p:cNvPr>
          <p:cNvPicPr>
            <a:picLocks noChangeAspect="1"/>
          </p:cNvPicPr>
          <p:nvPr/>
        </p:nvPicPr>
        <p:blipFill>
          <a:blip r:embed="rId3"/>
          <a:stretch>
            <a:fillRect/>
          </a:stretch>
        </p:blipFill>
        <p:spPr>
          <a:xfrm>
            <a:off x="2353732" y="1501222"/>
            <a:ext cx="7475124" cy="4137779"/>
          </a:xfrm>
          <a:prstGeom prst="rect">
            <a:avLst/>
          </a:prstGeom>
        </p:spPr>
      </p:pic>
      <p:sp>
        <p:nvSpPr>
          <p:cNvPr id="4" name="TextBox 3">
            <a:extLst>
              <a:ext uri="{FF2B5EF4-FFF2-40B4-BE49-F238E27FC236}">
                <a16:creationId xmlns:a16="http://schemas.microsoft.com/office/drawing/2014/main" id="{94167E80-C7B9-447A-26A3-975529BB7E2B}"/>
              </a:ext>
            </a:extLst>
          </p:cNvPr>
          <p:cNvSpPr txBox="1"/>
          <p:nvPr/>
        </p:nvSpPr>
        <p:spPr>
          <a:xfrm>
            <a:off x="10357556" y="3565407"/>
            <a:ext cx="1777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The most successful Launch site so far is KSC LC-39A</a:t>
            </a:r>
            <a:endParaRPr lang="en-GB" dirty="0"/>
          </a:p>
        </p:txBody>
      </p:sp>
      <p:cxnSp>
        <p:nvCxnSpPr>
          <p:cNvPr id="6" name="Straight Arrow Connector 5">
            <a:extLst>
              <a:ext uri="{FF2B5EF4-FFF2-40B4-BE49-F238E27FC236}">
                <a16:creationId xmlns:a16="http://schemas.microsoft.com/office/drawing/2014/main" id="{3EF1AB77-87D5-212F-4583-3F2325AB9F32}"/>
              </a:ext>
            </a:extLst>
          </p:cNvPr>
          <p:cNvCxnSpPr/>
          <p:nvPr/>
        </p:nvCxnSpPr>
        <p:spPr>
          <a:xfrm>
            <a:off x="2018711" y="3528602"/>
            <a:ext cx="3492030" cy="134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8F3473-1842-9E56-EC62-A8DC22A53214}"/>
              </a:ext>
            </a:extLst>
          </p:cNvPr>
          <p:cNvCxnSpPr/>
          <p:nvPr/>
        </p:nvCxnSpPr>
        <p:spPr>
          <a:xfrm flipH="1" flipV="1">
            <a:off x="6660210" y="3626321"/>
            <a:ext cx="3723451" cy="336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A50FA6-73C0-1F3C-A463-BA049C2E5F27}"/>
              </a:ext>
            </a:extLst>
          </p:cNvPr>
          <p:cNvSpPr txBox="1"/>
          <p:nvPr/>
        </p:nvSpPr>
        <p:spPr>
          <a:xfrm>
            <a:off x="254000" y="2643481"/>
            <a:ext cx="1890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The least successful Launch site so far is CCAFS SLC-40</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87804" y="1562218"/>
            <a:ext cx="2367142" cy="2959041"/>
          </a:xfrm>
          <a:prstGeom prst="rect">
            <a:avLst/>
          </a:prstGeom>
        </p:spPr>
        <p:txBody>
          <a:bodyPr lIns="91440" tIns="45720" rIns="91440" bIns="45720" anchor="t">
            <a:noAutofit/>
          </a:bodyPr>
          <a:lstStyle/>
          <a:p>
            <a:pPr marL="0" indent="0">
              <a:buNone/>
            </a:pPr>
            <a:r>
              <a:rPr lang="en-US" sz="2400" dirty="0">
                <a:cs typeface="Calibri"/>
              </a:rPr>
              <a:t>The site with the highest success rate is KSC LC-39A with 76.9% of launches successful – this is impressive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endParaRPr lang="en-US" dirty="0"/>
          </a:p>
        </p:txBody>
      </p:sp>
      <p:pic>
        <p:nvPicPr>
          <p:cNvPr id="2" name="Picture 3" descr="Chart, pie chart&#10;&#10;Description automatically generated">
            <a:extLst>
              <a:ext uri="{FF2B5EF4-FFF2-40B4-BE49-F238E27FC236}">
                <a16:creationId xmlns:a16="http://schemas.microsoft.com/office/drawing/2014/main" id="{16C8B379-C565-9C37-626A-B3B08BCFBE8A}"/>
              </a:ext>
            </a:extLst>
          </p:cNvPr>
          <p:cNvPicPr>
            <a:picLocks noChangeAspect="1"/>
          </p:cNvPicPr>
          <p:nvPr/>
        </p:nvPicPr>
        <p:blipFill>
          <a:blip r:embed="rId3"/>
          <a:stretch>
            <a:fillRect/>
          </a:stretch>
        </p:blipFill>
        <p:spPr>
          <a:xfrm>
            <a:off x="199438" y="1469484"/>
            <a:ext cx="8735717" cy="48879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Booster Version vs Launch Outcome</a:t>
            </a:r>
          </a:p>
        </p:txBody>
      </p:sp>
      <p:grpSp>
        <p:nvGrpSpPr>
          <p:cNvPr id="6" name="Group 5">
            <a:extLst>
              <a:ext uri="{FF2B5EF4-FFF2-40B4-BE49-F238E27FC236}">
                <a16:creationId xmlns:a16="http://schemas.microsoft.com/office/drawing/2014/main" id="{0ADC07AA-279A-3869-A380-1D36BC5084F5}"/>
              </a:ext>
            </a:extLst>
          </p:cNvPr>
          <p:cNvGrpSpPr/>
          <p:nvPr/>
        </p:nvGrpSpPr>
        <p:grpSpPr>
          <a:xfrm>
            <a:off x="152399" y="1437057"/>
            <a:ext cx="8632237" cy="5219910"/>
            <a:chOff x="77140" y="1164243"/>
            <a:chExt cx="6440312" cy="5022354"/>
          </a:xfrm>
        </p:grpSpPr>
        <p:pic>
          <p:nvPicPr>
            <p:cNvPr id="2" name="Picture 3">
              <a:extLst>
                <a:ext uri="{FF2B5EF4-FFF2-40B4-BE49-F238E27FC236}">
                  <a16:creationId xmlns:a16="http://schemas.microsoft.com/office/drawing/2014/main" id="{6C72FC23-F211-13A1-F6BE-5FFD486698D7}"/>
                </a:ext>
              </a:extLst>
            </p:cNvPr>
            <p:cNvPicPr>
              <a:picLocks noChangeAspect="1"/>
            </p:cNvPicPr>
            <p:nvPr/>
          </p:nvPicPr>
          <p:blipFill>
            <a:blip r:embed="rId3"/>
            <a:stretch>
              <a:fillRect/>
            </a:stretch>
          </p:blipFill>
          <p:spPr>
            <a:xfrm>
              <a:off x="77140" y="3258435"/>
              <a:ext cx="6440311" cy="2928162"/>
            </a:xfrm>
            <a:prstGeom prst="rect">
              <a:avLst/>
            </a:prstGeom>
          </p:spPr>
        </p:pic>
        <p:pic>
          <p:nvPicPr>
            <p:cNvPr id="4" name="Picture 5">
              <a:extLst>
                <a:ext uri="{FF2B5EF4-FFF2-40B4-BE49-F238E27FC236}">
                  <a16:creationId xmlns:a16="http://schemas.microsoft.com/office/drawing/2014/main" id="{5930B66F-D614-E8F0-187E-7C2AE09AA93F}"/>
                </a:ext>
              </a:extLst>
            </p:cNvPr>
            <p:cNvPicPr>
              <a:picLocks noChangeAspect="1"/>
            </p:cNvPicPr>
            <p:nvPr/>
          </p:nvPicPr>
          <p:blipFill>
            <a:blip r:embed="rId4"/>
            <a:stretch>
              <a:fillRect/>
            </a:stretch>
          </p:blipFill>
          <p:spPr>
            <a:xfrm>
              <a:off x="77141" y="1164243"/>
              <a:ext cx="6440311" cy="2854997"/>
            </a:xfrm>
            <a:prstGeom prst="rect">
              <a:avLst/>
            </a:prstGeom>
          </p:spPr>
        </p:pic>
      </p:grpSp>
      <p:sp>
        <p:nvSpPr>
          <p:cNvPr id="7" name="TextBox 6">
            <a:extLst>
              <a:ext uri="{FF2B5EF4-FFF2-40B4-BE49-F238E27FC236}">
                <a16:creationId xmlns:a16="http://schemas.microsoft.com/office/drawing/2014/main" id="{4AA5038D-9AC7-8E23-E0C1-46F157AE8346}"/>
              </a:ext>
            </a:extLst>
          </p:cNvPr>
          <p:cNvSpPr txBox="1"/>
          <p:nvPr/>
        </p:nvSpPr>
        <p:spPr>
          <a:xfrm>
            <a:off x="9078147" y="2314223"/>
            <a:ext cx="2963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Payloads above 5,000KG have only been attempted with boosters FT and B4, only 3 have been successful though, but one of those is at nearly 10,000Kg so it can be done!</a:t>
            </a:r>
          </a:p>
        </p:txBody>
      </p:sp>
      <p:sp>
        <p:nvSpPr>
          <p:cNvPr id="8" name="Right Brace 7">
            <a:extLst>
              <a:ext uri="{FF2B5EF4-FFF2-40B4-BE49-F238E27FC236}">
                <a16:creationId xmlns:a16="http://schemas.microsoft.com/office/drawing/2014/main" id="{34EC1E4C-F397-AD2F-6623-0F0A8DD47B87}"/>
              </a:ext>
            </a:extLst>
          </p:cNvPr>
          <p:cNvSpPr/>
          <p:nvPr/>
        </p:nvSpPr>
        <p:spPr>
          <a:xfrm>
            <a:off x="8786518" y="2370667"/>
            <a:ext cx="141111" cy="1890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4F2BDA4A-1D92-6A58-BA74-FB5584590955}"/>
              </a:ext>
            </a:extLst>
          </p:cNvPr>
          <p:cNvSpPr/>
          <p:nvPr/>
        </p:nvSpPr>
        <p:spPr>
          <a:xfrm>
            <a:off x="8786518" y="4619037"/>
            <a:ext cx="141111" cy="1966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26334247-82F4-E007-D42C-E264A75D46A3}"/>
              </a:ext>
            </a:extLst>
          </p:cNvPr>
          <p:cNvSpPr txBox="1"/>
          <p:nvPr/>
        </p:nvSpPr>
        <p:spPr>
          <a:xfrm>
            <a:off x="9012295" y="4158075"/>
            <a:ext cx="296333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Payloads below 5,000KG have been more successful, with the FT booster version having the highest number of successes and V1.1 having the lowest, performing poorly with heavier payloads </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677" y="1621151"/>
            <a:ext cx="4103027"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This bar chart shows the accuracy score for all Algorithms used to model successful landings.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They are all just as accurate as each other!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D082CBCB-070D-3C00-F00D-39D927AC4A79}"/>
              </a:ext>
            </a:extLst>
          </p:cNvPr>
          <p:cNvPicPr>
            <a:picLocks noChangeAspect="1"/>
          </p:cNvPicPr>
          <p:nvPr/>
        </p:nvPicPr>
        <p:blipFill rotWithShape="1">
          <a:blip r:embed="rId3"/>
          <a:srcRect l="5428" r="3286" b="276"/>
          <a:stretch/>
        </p:blipFill>
        <p:spPr>
          <a:xfrm>
            <a:off x="4360334" y="1494417"/>
            <a:ext cx="6412422" cy="48546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A4AEFF7B-AFFD-7642-C524-D38EB09473D3}"/>
              </a:ext>
            </a:extLst>
          </p:cNvPr>
          <p:cNvPicPr>
            <a:picLocks noChangeAspect="1"/>
          </p:cNvPicPr>
          <p:nvPr/>
        </p:nvPicPr>
        <p:blipFill>
          <a:blip r:embed="rId3"/>
          <a:stretch>
            <a:fillRect/>
          </a:stretch>
        </p:blipFill>
        <p:spPr>
          <a:xfrm>
            <a:off x="4479807" y="2027694"/>
            <a:ext cx="4474162" cy="3724539"/>
          </a:xfrm>
          <a:prstGeom prst="rect">
            <a:avLst/>
          </a:prstGeom>
        </p:spPr>
      </p:pic>
      <p:pic>
        <p:nvPicPr>
          <p:cNvPr id="3" name="Picture 5" descr="Chart&#10;&#10;Description automatically generated">
            <a:extLst>
              <a:ext uri="{FF2B5EF4-FFF2-40B4-BE49-F238E27FC236}">
                <a16:creationId xmlns:a16="http://schemas.microsoft.com/office/drawing/2014/main" id="{10876761-9D6D-9ADA-E8D6-0ED63F2ED9DD}"/>
              </a:ext>
            </a:extLst>
          </p:cNvPr>
          <p:cNvPicPr>
            <a:picLocks noChangeAspect="1"/>
          </p:cNvPicPr>
          <p:nvPr/>
        </p:nvPicPr>
        <p:blipFill>
          <a:blip r:embed="rId4"/>
          <a:stretch>
            <a:fillRect/>
          </a:stretch>
        </p:blipFill>
        <p:spPr>
          <a:xfrm>
            <a:off x="208844" y="2027297"/>
            <a:ext cx="4267200" cy="3715926"/>
          </a:xfrm>
          <a:prstGeom prst="rect">
            <a:avLst/>
          </a:prstGeom>
        </p:spPr>
      </p:pic>
      <p:sp>
        <p:nvSpPr>
          <p:cNvPr id="6" name="TextBox 5">
            <a:extLst>
              <a:ext uri="{FF2B5EF4-FFF2-40B4-BE49-F238E27FC236}">
                <a16:creationId xmlns:a16="http://schemas.microsoft.com/office/drawing/2014/main" id="{7E27736D-E754-8E11-4624-A580260FDF35}"/>
              </a:ext>
            </a:extLst>
          </p:cNvPr>
          <p:cNvSpPr txBox="1"/>
          <p:nvPr/>
        </p:nvSpPr>
        <p:spPr>
          <a:xfrm>
            <a:off x="592666" y="1608666"/>
            <a:ext cx="349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Confusion Matrix for Decision tree</a:t>
            </a:r>
            <a:endParaRPr lang="en-GB" dirty="0"/>
          </a:p>
        </p:txBody>
      </p:sp>
      <p:sp>
        <p:nvSpPr>
          <p:cNvPr id="7" name="TextBox 6">
            <a:extLst>
              <a:ext uri="{FF2B5EF4-FFF2-40B4-BE49-F238E27FC236}">
                <a16:creationId xmlns:a16="http://schemas.microsoft.com/office/drawing/2014/main" id="{07DF3F84-73CB-6149-1C56-BB2F0A1B4839}"/>
              </a:ext>
            </a:extLst>
          </p:cNvPr>
          <p:cNvSpPr txBox="1"/>
          <p:nvPr/>
        </p:nvSpPr>
        <p:spPr>
          <a:xfrm>
            <a:off x="4967111" y="1608665"/>
            <a:ext cx="349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Confusion Matrix for Regression</a:t>
            </a:r>
            <a:endParaRPr lang="en-GB" dirty="0"/>
          </a:p>
        </p:txBody>
      </p:sp>
      <p:sp>
        <p:nvSpPr>
          <p:cNvPr id="8" name="TextBox 7">
            <a:extLst>
              <a:ext uri="{FF2B5EF4-FFF2-40B4-BE49-F238E27FC236}">
                <a16:creationId xmlns:a16="http://schemas.microsoft.com/office/drawing/2014/main" id="{EA83D619-2D0E-E03C-3A92-8717F607963C}"/>
              </a:ext>
            </a:extLst>
          </p:cNvPr>
          <p:cNvSpPr txBox="1"/>
          <p:nvPr/>
        </p:nvSpPr>
        <p:spPr>
          <a:xfrm>
            <a:off x="9219259" y="2276593"/>
            <a:ext cx="278459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Both of these models are equally good at predicting the outcomes but the decision tree produces fewer false positives and the regression produces fewer false negatives</a:t>
            </a:r>
            <a:endParaRPr lang="en-GB"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7715" y="1630461"/>
            <a:ext cx="10899246" cy="4797272"/>
          </a:xfrm>
          <a:prstGeom prst="rect">
            <a:avLst/>
          </a:prstGeom>
        </p:spPr>
        <p:txBody>
          <a:bodyPr lIns="91440" tIns="45720" rIns="91440" bIns="45720" anchor="t">
            <a:normAutofit/>
          </a:bodyPr>
          <a:lstStyle/>
          <a:p>
            <a:r>
              <a:rPr lang="en-US" sz="2200" dirty="0">
                <a:ea typeface="+mn-lt"/>
                <a:cs typeface="+mn-lt"/>
              </a:rPr>
              <a:t>SpaceX will likely not be launching craft into the 100,000's so when using models to predict successful landings it is better to keep it simple using models like Logistic Regression and Decision Trees.</a:t>
            </a:r>
            <a:endParaRPr lang="en-US" dirty="0"/>
          </a:p>
          <a:p>
            <a:r>
              <a:rPr lang="en-US" sz="2200" dirty="0">
                <a:ea typeface="+mn-lt"/>
                <a:cs typeface="+mn-lt"/>
              </a:rPr>
              <a:t>Both of these are relatively easy to interpret whether in terms of odds ratios or in terms of which craft on which missions are predicted to land from which launch sites by the decision tree.</a:t>
            </a:r>
            <a:endParaRPr lang="en-US" dirty="0"/>
          </a:p>
          <a:p>
            <a:r>
              <a:rPr lang="en-US" sz="2200" dirty="0">
                <a:ea typeface="+mn-lt"/>
                <a:cs typeface="+mn-lt"/>
              </a:rPr>
              <a:t>The models also have the added bonus of being faster to train and predict, so iterating to refine the models or adding in new data will be easier should it be deemed necessary.</a:t>
            </a:r>
            <a:endParaRPr lang="en-US" dirty="0"/>
          </a:p>
          <a:p>
            <a:r>
              <a:rPr lang="en-US" sz="2200" dirty="0">
                <a:ea typeface="+mn-lt"/>
                <a:cs typeface="+mn-lt"/>
              </a:rPr>
              <a:t>Out of regression and decision trees it is better to use the decision tree. This is because:</a:t>
            </a:r>
          </a:p>
          <a:p>
            <a:pPr lvl="1"/>
            <a:r>
              <a:rPr lang="en-US" sz="1800" dirty="0">
                <a:ea typeface="+mn-lt"/>
                <a:cs typeface="+mn-lt"/>
              </a:rPr>
              <a:t>The decision tree produces fewer false positives, which is better for business in the long run as fewer unpredicted crashes means more money and craft saved – and hopefully makes it safer for manned craft one day</a:t>
            </a:r>
          </a:p>
          <a:p>
            <a:pPr lvl="1"/>
            <a:r>
              <a:rPr lang="en-US" sz="1800" dirty="0">
                <a:ea typeface="+mn-lt"/>
                <a:cs typeface="+mn-lt"/>
              </a:rPr>
              <a:t>Decision trees can capture non-linear relationships between predictor and outcome variables without having to fit a polynomial, which makes them less prone to error and easier to interpret.</a:t>
            </a:r>
          </a:p>
          <a:p>
            <a:pPr marL="0" indent="0">
              <a:buNone/>
            </a:pPr>
            <a:endParaRPr lang="en-US" sz="2200" dirty="0">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All relevant assets like Python code snippets, SQL queries, charts, Notebook outputs, made during the project are saved in this repository: </a:t>
            </a:r>
            <a:r>
              <a:rPr lang="en-US" sz="2200" dirty="0">
                <a:ea typeface="+mn-lt"/>
                <a:cs typeface="+mn-lt"/>
                <a:hlinkClick r:id="rId4"/>
              </a:rPr>
              <a:t>https://github.com/DStheDS/IBMDSCapstone</a:t>
            </a:r>
            <a:r>
              <a:rPr lang="en-US" sz="2200" dirty="0">
                <a:ea typeface="+mn-lt"/>
                <a:cs typeface="+mn-lt"/>
              </a:rPr>
              <a:t> </a:t>
            </a:r>
          </a:p>
          <a:p>
            <a:pPr marL="0" indent="0">
              <a:lnSpc>
                <a:spcPct val="100000"/>
              </a:lnSpc>
              <a:spcBef>
                <a:spcPts val="1400"/>
              </a:spcBef>
              <a:buNone/>
            </a:pPr>
            <a:r>
              <a:rPr lang="en-US" sz="2200" dirty="0">
                <a:solidFill>
                  <a:srgbClr val="000000"/>
                </a:solidFill>
                <a:latin typeface="Calibri"/>
                <a:ea typeface="Calibri"/>
                <a:cs typeface="Calibri"/>
              </a:rPr>
              <a:t>You will also find this PowerPoint there</a:t>
            </a:r>
          </a:p>
          <a:p>
            <a:pPr marL="0" indent="0">
              <a:lnSpc>
                <a:spcPct val="100000"/>
              </a:lnSpc>
              <a:spcBef>
                <a:spcPts val="1400"/>
              </a:spcBef>
              <a:buNone/>
            </a:pPr>
            <a:endParaRPr lang="en-US" sz="2200" dirty="0">
              <a:solidFill>
                <a:srgbClr val="000000"/>
              </a:solidFill>
              <a:latin typeface="Calibri"/>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2381" y="1467919"/>
            <a:ext cx="1046723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 Data collected using the SpaceX public API and scraped from SpaceX Wikipedia using the Beautiful Soup package </a:t>
            </a:r>
            <a:endParaRPr lang="en-US" sz="2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Data wrangling: Data were checked for missing values, had basic checks made and </a:t>
            </a:r>
            <a:r>
              <a:rPr lang="en-US" sz="8800">
                <a:solidFill>
                  <a:schemeClr val="accent3">
                    <a:lumMod val="25000"/>
                  </a:schemeClr>
                </a:solidFill>
                <a:latin typeface="Abadi"/>
              </a:rPr>
              <a:t>had a binary class variable derived from launch outcomes (outcome to be modelled)</a:t>
            </a:r>
          </a:p>
          <a:p>
            <a:pPr>
              <a:lnSpc>
                <a:spcPct val="120000"/>
              </a:lnSpc>
              <a:spcBef>
                <a:spcPts val="1400"/>
              </a:spcBef>
            </a:pPr>
            <a:r>
              <a:rPr lang="en-US" sz="8800" dirty="0">
                <a:solidFill>
                  <a:schemeClr val="accent3">
                    <a:lumMod val="25000"/>
                  </a:schemeClr>
                </a:solidFill>
                <a:latin typeface="Abadi"/>
              </a:rPr>
              <a:t>Exploratory data analysis (EDA): EDA conducted using visualization in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and Seaborn packages and SQL via SQL magic</a:t>
            </a:r>
            <a:endParaRPr lang="en-US">
              <a:solidFill>
                <a:schemeClr val="accent3">
                  <a:lumMod val="25000"/>
                </a:schemeClr>
              </a:solidFill>
            </a:endParaRPr>
          </a:p>
          <a:p>
            <a:pPr>
              <a:lnSpc>
                <a:spcPct val="120000"/>
              </a:lnSpc>
              <a:spcBef>
                <a:spcPts val="1400"/>
              </a:spcBef>
            </a:pPr>
            <a:r>
              <a:rPr lang="en-US" sz="8800" dirty="0">
                <a:solidFill>
                  <a:schemeClr val="accent3">
                    <a:lumMod val="25000"/>
                  </a:schemeClr>
                </a:solidFill>
                <a:latin typeface="Abadi"/>
              </a:rPr>
              <a:t>Interactive visual analytics: Dashboard made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to create pie charts and scatter plots</a:t>
            </a:r>
          </a:p>
          <a:p>
            <a:pPr>
              <a:lnSpc>
                <a:spcPct val="120000"/>
              </a:lnSpc>
              <a:spcBef>
                <a:spcPts val="1400"/>
              </a:spcBef>
            </a:pPr>
            <a:r>
              <a:rPr lang="en-US" sz="8800" dirty="0">
                <a:solidFill>
                  <a:schemeClr val="accent3">
                    <a:lumMod val="25000"/>
                  </a:schemeClr>
                </a:solidFill>
                <a:latin typeface="Abadi"/>
              </a:rPr>
              <a:t>Predictive analysis: Successful landings were predicted using classification models</a:t>
            </a:r>
          </a:p>
          <a:p>
            <a:pPr lvl="1">
              <a:lnSpc>
                <a:spcPct val="120000"/>
              </a:lnSpc>
              <a:spcBef>
                <a:spcPts val="1400"/>
              </a:spcBef>
            </a:pPr>
            <a:r>
              <a:rPr lang="en-US" sz="7200" dirty="0">
                <a:solidFill>
                  <a:schemeClr val="accent3">
                    <a:lumMod val="25000"/>
                  </a:schemeClr>
                </a:solidFill>
                <a:latin typeface="Abadi"/>
              </a:rPr>
              <a:t>Data was split into training and testing sets</a:t>
            </a:r>
          </a:p>
          <a:p>
            <a:pPr lvl="1">
              <a:lnSpc>
                <a:spcPct val="120000"/>
              </a:lnSpc>
              <a:spcBef>
                <a:spcPts val="1400"/>
              </a:spcBef>
            </a:pPr>
            <a:r>
              <a:rPr lang="en-US" sz="7200" dirty="0">
                <a:solidFill>
                  <a:schemeClr val="accent3">
                    <a:lumMod val="25000"/>
                  </a:schemeClr>
                </a:solidFill>
                <a:latin typeface="Abadi"/>
              </a:rPr>
              <a:t>Models were trained including logistic regression, support vector machines, decision trees and k-nearest </a:t>
            </a:r>
            <a:r>
              <a:rPr lang="en-US" sz="7200" dirty="0" err="1">
                <a:solidFill>
                  <a:schemeClr val="accent3">
                    <a:lumMod val="25000"/>
                  </a:schemeClr>
                </a:solidFill>
                <a:latin typeface="Abadi"/>
              </a:rPr>
              <a:t>neighbours</a:t>
            </a:r>
            <a:endParaRPr lang="en-US" sz="7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Graphic 4" descr="Database with solid fill">
            <a:extLst>
              <a:ext uri="{FF2B5EF4-FFF2-40B4-BE49-F238E27FC236}">
                <a16:creationId xmlns:a16="http://schemas.microsoft.com/office/drawing/2014/main" id="{302B5C66-F3B1-65E0-1C24-695D592E4F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529" y="1386236"/>
            <a:ext cx="914400" cy="914400"/>
          </a:xfrm>
          <a:prstGeom prst="rect">
            <a:avLst/>
          </a:prstGeom>
        </p:spPr>
      </p:pic>
      <p:pic>
        <p:nvPicPr>
          <p:cNvPr id="6" name="Graphic 7" descr="Research with solid fill">
            <a:extLst>
              <a:ext uri="{FF2B5EF4-FFF2-40B4-BE49-F238E27FC236}">
                <a16:creationId xmlns:a16="http://schemas.microsoft.com/office/drawing/2014/main" id="{3D43070B-C31B-C111-C17B-EA3921DFF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7751" y="5071946"/>
            <a:ext cx="914400" cy="914400"/>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were collected </a:t>
            </a:r>
            <a:r>
              <a:rPr lang="en-US" sz="2200" dirty="0">
                <a:solidFill>
                  <a:schemeClr val="accent3">
                    <a:lumMod val="25000"/>
                  </a:schemeClr>
                </a:solidFill>
                <a:latin typeface="Abadi"/>
                <a:ea typeface="+mn-lt"/>
                <a:cs typeface="+mn-lt"/>
              </a:rPr>
              <a:t>via the SpaceX API and the Beautiful Soup web-scraping package.</a:t>
            </a:r>
            <a:endParaRPr lang="en-US" sz="220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ea typeface="Calibri"/>
                <a:cs typeface="Calibri"/>
              </a:rPr>
              <a:t>The SpaceX API contained data on longitude and latitude of launch sites as well as details of reuse of parts of craft.</a:t>
            </a:r>
          </a:p>
          <a:p>
            <a:pPr>
              <a:lnSpc>
                <a:spcPct val="100000"/>
              </a:lnSpc>
              <a:spcBef>
                <a:spcPts val="1400"/>
              </a:spcBef>
            </a:pPr>
            <a:r>
              <a:rPr lang="en-US" sz="2200" dirty="0">
                <a:solidFill>
                  <a:schemeClr val="accent3">
                    <a:lumMod val="25000"/>
                  </a:schemeClr>
                </a:solidFill>
                <a:latin typeface="Abadi"/>
                <a:ea typeface="Calibri"/>
                <a:cs typeface="Calibri"/>
              </a:rPr>
              <a:t>The Web-scraping was conducted on the SpaceX Wikipedia page to obtain data on the payload and the customer as well as booster landing.</a:t>
            </a:r>
          </a:p>
          <a:p>
            <a:pPr>
              <a:lnSpc>
                <a:spcPct val="100000"/>
              </a:lnSpc>
              <a:spcBef>
                <a:spcPts val="1400"/>
              </a:spcBef>
            </a:pPr>
            <a:r>
              <a:rPr lang="en-US" sz="2200" dirty="0">
                <a:solidFill>
                  <a:schemeClr val="accent3">
                    <a:lumMod val="25000"/>
                  </a:schemeClr>
                </a:solidFill>
                <a:latin typeface="Abadi"/>
              </a:rPr>
              <a:t>The following flowcharts neatly explain the processes underpinning the collection via the SpaceX API and the Beautiful Soup web-scraping package.</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04165" y="1411289"/>
            <a:ext cx="4513146" cy="402102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t>
            </a:r>
            <a:endParaRPr lang="en-US" sz="2200" dirty="0">
              <a:solidFill>
                <a:srgbClr val="1C7DDB"/>
              </a:solidFill>
              <a:latin typeface="Abadi"/>
              <a:cs typeface="Calibri"/>
            </a:endParaRPr>
          </a:p>
        </p:txBody>
      </p:sp>
      <p:sp>
        <p:nvSpPr>
          <p:cNvPr id="12" name="Content Placeholder 4">
            <a:extLst>
              <a:ext uri="{FF2B5EF4-FFF2-40B4-BE49-F238E27FC236}">
                <a16:creationId xmlns:a16="http://schemas.microsoft.com/office/drawing/2014/main" id="{9B450CC3-0863-BFB3-8E61-2F40BE657E27}"/>
              </a:ext>
            </a:extLst>
          </p:cNvPr>
          <p:cNvSpPr txBox="1">
            <a:spLocks/>
          </p:cNvSpPr>
          <p:nvPr/>
        </p:nvSpPr>
        <p:spPr>
          <a:xfrm>
            <a:off x="422004" y="1415006"/>
            <a:ext cx="6380974" cy="402102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1735" y="5665980"/>
            <a:ext cx="11176115" cy="72258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ea typeface="+mn-lt"/>
                <a:cs typeface="+mn-lt"/>
                <a:hlinkClick r:id="rId3"/>
              </a:rPr>
              <a:t>https://github.com/DStheDS/IBMDSCapstone/blob/main/SpaceX%20Data%20Collection.ipynb</a:t>
            </a:r>
            <a:r>
              <a:rPr lang="en-US" sz="2200" dirty="0">
                <a:ea typeface="+mn-lt"/>
                <a:cs typeface="+mn-lt"/>
              </a:rPr>
              <a:t> </a:t>
            </a:r>
            <a:endParaRPr lang="en-US" dirty="0">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Terminator 1">
            <a:extLst>
              <a:ext uri="{FF2B5EF4-FFF2-40B4-BE49-F238E27FC236}">
                <a16:creationId xmlns:a16="http://schemas.microsoft.com/office/drawing/2014/main" id="{B3C3F1AB-5C02-9482-A379-D4195BFC21FF}"/>
              </a:ext>
            </a:extLst>
          </p:cNvPr>
          <p:cNvSpPr/>
          <p:nvPr/>
        </p:nvSpPr>
        <p:spPr>
          <a:xfrm>
            <a:off x="641195" y="1867829"/>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GET Request</a:t>
            </a:r>
            <a:endParaRPr lang="en-US" dirty="0"/>
          </a:p>
        </p:txBody>
      </p:sp>
      <p:sp>
        <p:nvSpPr>
          <p:cNvPr id="7" name="Flowchart: Process 6">
            <a:extLst>
              <a:ext uri="{FF2B5EF4-FFF2-40B4-BE49-F238E27FC236}">
                <a16:creationId xmlns:a16="http://schemas.microsoft.com/office/drawing/2014/main" id="{0F0E5D49-998E-CFBC-7B90-5F9257F8582D}"/>
              </a:ext>
            </a:extLst>
          </p:cNvPr>
          <p:cNvSpPr/>
          <p:nvPr/>
        </p:nvSpPr>
        <p:spPr>
          <a:xfrm>
            <a:off x="5306121" y="2936486"/>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Error</a:t>
            </a:r>
            <a:endParaRPr lang="en-US" dirty="0"/>
          </a:p>
        </p:txBody>
      </p:sp>
      <p:sp>
        <p:nvSpPr>
          <p:cNvPr id="9" name="Flowchart: Terminator 8">
            <a:extLst>
              <a:ext uri="{FF2B5EF4-FFF2-40B4-BE49-F238E27FC236}">
                <a16:creationId xmlns:a16="http://schemas.microsoft.com/office/drawing/2014/main" id="{5C142016-4A77-2CE4-501D-E895525950D2}"/>
              </a:ext>
            </a:extLst>
          </p:cNvPr>
          <p:cNvSpPr/>
          <p:nvPr/>
        </p:nvSpPr>
        <p:spPr>
          <a:xfrm>
            <a:off x="5222486" y="4757853"/>
            <a:ext cx="1514708" cy="57614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Response in JSON</a:t>
            </a:r>
            <a:endParaRPr lang="en-GB" dirty="0" err="1"/>
          </a:p>
        </p:txBody>
      </p:sp>
      <p:sp>
        <p:nvSpPr>
          <p:cNvPr id="10" name="Flowchart: Decision 9">
            <a:extLst>
              <a:ext uri="{FF2B5EF4-FFF2-40B4-BE49-F238E27FC236}">
                <a16:creationId xmlns:a16="http://schemas.microsoft.com/office/drawing/2014/main" id="{D112A573-81CC-EEB8-EBB3-3D95BB87E85D}"/>
              </a:ext>
            </a:extLst>
          </p:cNvPr>
          <p:cNvSpPr/>
          <p:nvPr/>
        </p:nvSpPr>
        <p:spPr>
          <a:xfrm>
            <a:off x="2620536" y="2778512"/>
            <a:ext cx="1607634" cy="10129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Check URL</a:t>
            </a:r>
            <a:endParaRPr lang="en-GB" dirty="0"/>
          </a:p>
        </p:txBody>
      </p:sp>
      <p:sp>
        <p:nvSpPr>
          <p:cNvPr id="13" name="Flowchart: Terminator 12">
            <a:extLst>
              <a:ext uri="{FF2B5EF4-FFF2-40B4-BE49-F238E27FC236}">
                <a16:creationId xmlns:a16="http://schemas.microsoft.com/office/drawing/2014/main" id="{21F214ED-F2F4-7EA6-94C7-EC184FA5CD1B}"/>
              </a:ext>
            </a:extLst>
          </p:cNvPr>
          <p:cNvSpPr/>
          <p:nvPr/>
        </p:nvSpPr>
        <p:spPr>
          <a:xfrm>
            <a:off x="10519316" y="2007219"/>
            <a:ext cx="1161586" cy="332677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API</a:t>
            </a:r>
            <a:endParaRPr lang="en-US" dirty="0"/>
          </a:p>
        </p:txBody>
      </p:sp>
      <p:sp>
        <p:nvSpPr>
          <p:cNvPr id="14" name="Flowchart: Terminator 13">
            <a:extLst>
              <a:ext uri="{FF2B5EF4-FFF2-40B4-BE49-F238E27FC236}">
                <a16:creationId xmlns:a16="http://schemas.microsoft.com/office/drawing/2014/main" id="{C82E0D0C-E8BF-F763-1AE4-80551FE23E63}"/>
              </a:ext>
            </a:extLst>
          </p:cNvPr>
          <p:cNvSpPr/>
          <p:nvPr/>
        </p:nvSpPr>
        <p:spPr>
          <a:xfrm>
            <a:off x="7350512" y="2007219"/>
            <a:ext cx="1124415" cy="3224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Client</a:t>
            </a:r>
            <a:endParaRPr lang="en-US" dirty="0"/>
          </a:p>
        </p:txBody>
      </p:sp>
      <p:sp>
        <p:nvSpPr>
          <p:cNvPr id="16" name="Flowchart: Process 15">
            <a:extLst>
              <a:ext uri="{FF2B5EF4-FFF2-40B4-BE49-F238E27FC236}">
                <a16:creationId xmlns:a16="http://schemas.microsoft.com/office/drawing/2014/main" id="{FC85C278-9D88-EC8E-2A11-C46610B55B86}"/>
              </a:ext>
            </a:extLst>
          </p:cNvPr>
          <p:cNvSpPr/>
          <p:nvPr/>
        </p:nvSpPr>
        <p:spPr>
          <a:xfrm>
            <a:off x="8893096" y="4190999"/>
            <a:ext cx="1180170" cy="7248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Response</a:t>
            </a:r>
            <a:endParaRPr lang="en-GB" dirty="0"/>
          </a:p>
        </p:txBody>
      </p:sp>
      <p:sp>
        <p:nvSpPr>
          <p:cNvPr id="17" name="Flowchart: Process 16">
            <a:extLst>
              <a:ext uri="{FF2B5EF4-FFF2-40B4-BE49-F238E27FC236}">
                <a16:creationId xmlns:a16="http://schemas.microsoft.com/office/drawing/2014/main" id="{DC5B5660-9E32-6D18-16B1-2BB91B988FC5}"/>
              </a:ext>
            </a:extLst>
          </p:cNvPr>
          <p:cNvSpPr/>
          <p:nvPr/>
        </p:nvSpPr>
        <p:spPr>
          <a:xfrm>
            <a:off x="8893096" y="2351048"/>
            <a:ext cx="1180171" cy="7898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Request</a:t>
            </a:r>
            <a:endParaRPr lang="en-US" dirty="0"/>
          </a:p>
        </p:txBody>
      </p:sp>
      <p:sp>
        <p:nvSpPr>
          <p:cNvPr id="8" name="Flowchart: Process 7">
            <a:extLst>
              <a:ext uri="{FF2B5EF4-FFF2-40B4-BE49-F238E27FC236}">
                <a16:creationId xmlns:a16="http://schemas.microsoft.com/office/drawing/2014/main" id="{201A0644-8D24-0A99-8C72-5DA615BF74AD}"/>
              </a:ext>
            </a:extLst>
          </p:cNvPr>
          <p:cNvSpPr/>
          <p:nvPr/>
        </p:nvSpPr>
        <p:spPr>
          <a:xfrm>
            <a:off x="2843560" y="4627755"/>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GET datafile</a:t>
            </a:r>
          </a:p>
        </p:txBody>
      </p:sp>
      <p:sp>
        <p:nvSpPr>
          <p:cNvPr id="11" name="Arrow: Right 10">
            <a:extLst>
              <a:ext uri="{FF2B5EF4-FFF2-40B4-BE49-F238E27FC236}">
                <a16:creationId xmlns:a16="http://schemas.microsoft.com/office/drawing/2014/main" id="{5B0CEB5E-246C-C17D-BCCA-8F4A449AFDA0}"/>
              </a:ext>
            </a:extLst>
          </p:cNvPr>
          <p:cNvSpPr/>
          <p:nvPr/>
        </p:nvSpPr>
        <p:spPr>
          <a:xfrm>
            <a:off x="8512097" y="2583365"/>
            <a:ext cx="315951" cy="2323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521E9ECD-A285-A825-C76B-EB7F582C5355}"/>
              </a:ext>
            </a:extLst>
          </p:cNvPr>
          <p:cNvSpPr/>
          <p:nvPr/>
        </p:nvSpPr>
        <p:spPr>
          <a:xfrm>
            <a:off x="10129023" y="2583364"/>
            <a:ext cx="315951" cy="2323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64AA3873-493F-3654-B469-FB5514F917B3}"/>
              </a:ext>
            </a:extLst>
          </p:cNvPr>
          <p:cNvSpPr/>
          <p:nvPr/>
        </p:nvSpPr>
        <p:spPr>
          <a:xfrm flipH="1">
            <a:off x="8502804" y="4441901"/>
            <a:ext cx="315951" cy="2323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01BBD1B3-32DA-2C9D-1B2F-92F1F64FF966}"/>
              </a:ext>
            </a:extLst>
          </p:cNvPr>
          <p:cNvSpPr/>
          <p:nvPr/>
        </p:nvSpPr>
        <p:spPr>
          <a:xfrm flipH="1">
            <a:off x="10119730" y="4441900"/>
            <a:ext cx="315951" cy="2323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12F8DC97-FF57-3362-16A6-671BF51D552D}"/>
              </a:ext>
            </a:extLst>
          </p:cNvPr>
          <p:cNvSpPr txBox="1"/>
          <p:nvPr/>
        </p:nvSpPr>
        <p:spPr>
          <a:xfrm>
            <a:off x="538975" y="1449658"/>
            <a:ext cx="6151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GET HTTP request flowchart</a:t>
            </a:r>
            <a:endParaRPr lang="en-GB" dirty="0"/>
          </a:p>
        </p:txBody>
      </p:sp>
      <p:sp>
        <p:nvSpPr>
          <p:cNvPr id="21" name="TextBox 20">
            <a:extLst>
              <a:ext uri="{FF2B5EF4-FFF2-40B4-BE49-F238E27FC236}">
                <a16:creationId xmlns:a16="http://schemas.microsoft.com/office/drawing/2014/main" id="{03EFB4D0-6315-B56C-1D79-B5238FC16FC6}"/>
              </a:ext>
            </a:extLst>
          </p:cNvPr>
          <p:cNvSpPr txBox="1"/>
          <p:nvPr/>
        </p:nvSpPr>
        <p:spPr>
          <a:xfrm>
            <a:off x="7378389" y="1449658"/>
            <a:ext cx="43768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Client to API flowchart</a:t>
            </a:r>
            <a:endParaRPr lang="en-GB" dirty="0"/>
          </a:p>
        </p:txBody>
      </p:sp>
      <p:sp>
        <p:nvSpPr>
          <p:cNvPr id="22" name="Arrow: Right 21">
            <a:extLst>
              <a:ext uri="{FF2B5EF4-FFF2-40B4-BE49-F238E27FC236}">
                <a16:creationId xmlns:a16="http://schemas.microsoft.com/office/drawing/2014/main" id="{E4E5BFFB-0937-B004-BF2E-6582730F00E0}"/>
              </a:ext>
            </a:extLst>
          </p:cNvPr>
          <p:cNvSpPr/>
          <p:nvPr/>
        </p:nvSpPr>
        <p:spPr>
          <a:xfrm rot="2700000">
            <a:off x="2215000" y="2473076"/>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55BDAFF5-8A40-FADF-BCAB-E76FB77648DB}"/>
              </a:ext>
            </a:extLst>
          </p:cNvPr>
          <p:cNvSpPr/>
          <p:nvPr/>
        </p:nvSpPr>
        <p:spPr>
          <a:xfrm rot="5400000">
            <a:off x="3079220" y="4006368"/>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E3767733-D29E-115F-3836-B4C207BC7C77}"/>
              </a:ext>
            </a:extLst>
          </p:cNvPr>
          <p:cNvSpPr/>
          <p:nvPr/>
        </p:nvSpPr>
        <p:spPr>
          <a:xfrm>
            <a:off x="4343024" y="3086392"/>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AA9D7370-01AD-7C60-F6DB-C3936C3659E3}"/>
              </a:ext>
            </a:extLst>
          </p:cNvPr>
          <p:cNvSpPr/>
          <p:nvPr/>
        </p:nvSpPr>
        <p:spPr>
          <a:xfrm rot="5400000">
            <a:off x="5569659" y="4006368"/>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FFF1116E-11EA-DCCC-B0B9-353DD699FBE5}"/>
              </a:ext>
            </a:extLst>
          </p:cNvPr>
          <p:cNvSpPr/>
          <p:nvPr/>
        </p:nvSpPr>
        <p:spPr>
          <a:xfrm>
            <a:off x="4343024" y="4833416"/>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5631" y="5747995"/>
            <a:ext cx="12000393" cy="828637"/>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Launch tables were made by looping the parser over every row, with a separate list made for every column</a:t>
            </a:r>
            <a:endParaRPr lang="en-US" sz="1600">
              <a:solidFill>
                <a:schemeClr val="accent3">
                  <a:lumMod val="25000"/>
                </a:schemeClr>
              </a:solidFill>
              <a:ea typeface="Calibri"/>
              <a:cs typeface="Calibri"/>
            </a:endParaRPr>
          </a:p>
          <a:p>
            <a:pPr marL="0" indent="0">
              <a:lnSpc>
                <a:spcPct val="100000"/>
              </a:lnSpc>
              <a:spcBef>
                <a:spcPts val="1400"/>
              </a:spcBef>
              <a:buNone/>
            </a:pPr>
            <a:r>
              <a:rPr lang="en-US" sz="1800" dirty="0">
                <a:ea typeface="+mn-lt"/>
                <a:cs typeface="+mn-lt"/>
                <a:hlinkClick r:id="rId3"/>
              </a:rPr>
              <a:t>https://github.com/DStheDS/IBMDSCapstone/blob/main/SpaceX%20Web-Scraping%20for%20Data%20Collection.ipynb</a:t>
            </a:r>
            <a:r>
              <a:rPr lang="en-US" sz="1800" dirty="0">
                <a:ea typeface="+mn-lt"/>
                <a:cs typeface="+mn-lt"/>
              </a:rPr>
              <a:t> </a:t>
            </a:r>
            <a:endParaRPr lang="en-US" sz="180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63910C6B-67BF-AC68-1038-050E2BE35C61}"/>
              </a:ext>
            </a:extLst>
          </p:cNvPr>
          <p:cNvSpPr txBox="1">
            <a:spLocks/>
          </p:cNvSpPr>
          <p:nvPr/>
        </p:nvSpPr>
        <p:spPr>
          <a:xfrm>
            <a:off x="133931" y="1461469"/>
            <a:ext cx="6213706" cy="402102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9" name="Flowchart: Terminator 8">
            <a:extLst>
              <a:ext uri="{FF2B5EF4-FFF2-40B4-BE49-F238E27FC236}">
                <a16:creationId xmlns:a16="http://schemas.microsoft.com/office/drawing/2014/main" id="{EA6E5363-BDE7-A188-753D-C5B59C284A4C}"/>
              </a:ext>
            </a:extLst>
          </p:cNvPr>
          <p:cNvSpPr/>
          <p:nvPr/>
        </p:nvSpPr>
        <p:spPr>
          <a:xfrm>
            <a:off x="185854" y="1914292"/>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GET Request</a:t>
            </a:r>
            <a:endParaRPr lang="en-US" dirty="0"/>
          </a:p>
        </p:txBody>
      </p:sp>
      <p:sp>
        <p:nvSpPr>
          <p:cNvPr id="12" name="Flowchart: Process 11">
            <a:extLst>
              <a:ext uri="{FF2B5EF4-FFF2-40B4-BE49-F238E27FC236}">
                <a16:creationId xmlns:a16="http://schemas.microsoft.com/office/drawing/2014/main" id="{8788F7C3-073D-4074-860C-B113F0E5540E}"/>
              </a:ext>
            </a:extLst>
          </p:cNvPr>
          <p:cNvSpPr/>
          <p:nvPr/>
        </p:nvSpPr>
        <p:spPr>
          <a:xfrm>
            <a:off x="4850780" y="2982949"/>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Error</a:t>
            </a:r>
            <a:endParaRPr lang="en-US" dirty="0"/>
          </a:p>
        </p:txBody>
      </p:sp>
      <p:sp>
        <p:nvSpPr>
          <p:cNvPr id="14" name="Flowchart: Terminator 13">
            <a:extLst>
              <a:ext uri="{FF2B5EF4-FFF2-40B4-BE49-F238E27FC236}">
                <a16:creationId xmlns:a16="http://schemas.microsoft.com/office/drawing/2014/main" id="{FA31738B-2349-130B-C405-A311E9F45BEB}"/>
              </a:ext>
            </a:extLst>
          </p:cNvPr>
          <p:cNvSpPr/>
          <p:nvPr/>
        </p:nvSpPr>
        <p:spPr>
          <a:xfrm>
            <a:off x="4767145" y="4795023"/>
            <a:ext cx="1514708" cy="57614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HTTP Response </a:t>
            </a:r>
            <a:endParaRPr lang="en-GB" dirty="0">
              <a:ea typeface="Calibri"/>
              <a:cs typeface="Calibri"/>
            </a:endParaRPr>
          </a:p>
        </p:txBody>
      </p:sp>
      <p:sp>
        <p:nvSpPr>
          <p:cNvPr id="16" name="Flowchart: Decision 15">
            <a:extLst>
              <a:ext uri="{FF2B5EF4-FFF2-40B4-BE49-F238E27FC236}">
                <a16:creationId xmlns:a16="http://schemas.microsoft.com/office/drawing/2014/main" id="{30E7D2E5-3BCD-00DE-B399-0182AB30DD1E}"/>
              </a:ext>
            </a:extLst>
          </p:cNvPr>
          <p:cNvSpPr/>
          <p:nvPr/>
        </p:nvSpPr>
        <p:spPr>
          <a:xfrm>
            <a:off x="2165195" y="2824975"/>
            <a:ext cx="1607634" cy="10129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Check URL</a:t>
            </a:r>
            <a:endParaRPr lang="en-GB" dirty="0"/>
          </a:p>
        </p:txBody>
      </p:sp>
      <p:sp>
        <p:nvSpPr>
          <p:cNvPr id="18" name="Flowchart: Process 17">
            <a:extLst>
              <a:ext uri="{FF2B5EF4-FFF2-40B4-BE49-F238E27FC236}">
                <a16:creationId xmlns:a16="http://schemas.microsoft.com/office/drawing/2014/main" id="{00D5776A-C1E4-1BCD-7542-11CCE329D772}"/>
              </a:ext>
            </a:extLst>
          </p:cNvPr>
          <p:cNvSpPr/>
          <p:nvPr/>
        </p:nvSpPr>
        <p:spPr>
          <a:xfrm>
            <a:off x="2388219" y="4674218"/>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GET datafile</a:t>
            </a:r>
          </a:p>
        </p:txBody>
      </p:sp>
      <p:sp>
        <p:nvSpPr>
          <p:cNvPr id="20" name="TextBox 19">
            <a:extLst>
              <a:ext uri="{FF2B5EF4-FFF2-40B4-BE49-F238E27FC236}">
                <a16:creationId xmlns:a16="http://schemas.microsoft.com/office/drawing/2014/main" id="{0C8F20AF-C50A-98B7-9563-8B66EAD44FD4}"/>
              </a:ext>
            </a:extLst>
          </p:cNvPr>
          <p:cNvSpPr txBox="1"/>
          <p:nvPr/>
        </p:nvSpPr>
        <p:spPr>
          <a:xfrm>
            <a:off x="250902" y="1496121"/>
            <a:ext cx="59844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GET HTTP request flowchart</a:t>
            </a:r>
            <a:endParaRPr lang="en-GB" dirty="0"/>
          </a:p>
        </p:txBody>
      </p:sp>
      <p:sp>
        <p:nvSpPr>
          <p:cNvPr id="22" name="Arrow: Right 21">
            <a:extLst>
              <a:ext uri="{FF2B5EF4-FFF2-40B4-BE49-F238E27FC236}">
                <a16:creationId xmlns:a16="http://schemas.microsoft.com/office/drawing/2014/main" id="{2449E3DF-235F-2EA8-BD55-3A6D39BBCD1C}"/>
              </a:ext>
            </a:extLst>
          </p:cNvPr>
          <p:cNvSpPr/>
          <p:nvPr/>
        </p:nvSpPr>
        <p:spPr>
          <a:xfrm rot="2700000">
            <a:off x="1759659" y="2519539"/>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4D25CF7A-C731-663E-26C3-F5F39E6989AE}"/>
              </a:ext>
            </a:extLst>
          </p:cNvPr>
          <p:cNvSpPr/>
          <p:nvPr/>
        </p:nvSpPr>
        <p:spPr>
          <a:xfrm rot="5400000">
            <a:off x="2623879" y="4052831"/>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EBF1FDA2-2DD4-923A-6435-54BD9C3E2AC0}"/>
              </a:ext>
            </a:extLst>
          </p:cNvPr>
          <p:cNvSpPr/>
          <p:nvPr/>
        </p:nvSpPr>
        <p:spPr>
          <a:xfrm>
            <a:off x="3887683" y="3132855"/>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64B7F548-1FCA-63EF-6F16-9388655151EC}"/>
              </a:ext>
            </a:extLst>
          </p:cNvPr>
          <p:cNvSpPr/>
          <p:nvPr/>
        </p:nvSpPr>
        <p:spPr>
          <a:xfrm rot="5400000">
            <a:off x="5114318" y="4052831"/>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Right 29">
            <a:extLst>
              <a:ext uri="{FF2B5EF4-FFF2-40B4-BE49-F238E27FC236}">
                <a16:creationId xmlns:a16="http://schemas.microsoft.com/office/drawing/2014/main" id="{D370291E-6E38-2863-E5B5-2C97C989F486}"/>
              </a:ext>
            </a:extLst>
          </p:cNvPr>
          <p:cNvSpPr/>
          <p:nvPr/>
        </p:nvSpPr>
        <p:spPr>
          <a:xfrm>
            <a:off x="3887683" y="4879879"/>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Content Placeholder 4">
            <a:extLst>
              <a:ext uri="{FF2B5EF4-FFF2-40B4-BE49-F238E27FC236}">
                <a16:creationId xmlns:a16="http://schemas.microsoft.com/office/drawing/2014/main" id="{9386F2C4-BE06-FB27-06AD-1309695D7CDB}"/>
              </a:ext>
            </a:extLst>
          </p:cNvPr>
          <p:cNvSpPr txBox="1">
            <a:spLocks/>
          </p:cNvSpPr>
          <p:nvPr/>
        </p:nvSpPr>
        <p:spPr>
          <a:xfrm>
            <a:off x="6350736" y="1461469"/>
            <a:ext cx="5721194" cy="402102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56" name="TextBox 55">
            <a:extLst>
              <a:ext uri="{FF2B5EF4-FFF2-40B4-BE49-F238E27FC236}">
                <a16:creationId xmlns:a16="http://schemas.microsoft.com/office/drawing/2014/main" id="{CA7AD774-A82D-9DED-5E58-3A00712A1462}"/>
              </a:ext>
            </a:extLst>
          </p:cNvPr>
          <p:cNvSpPr txBox="1"/>
          <p:nvPr/>
        </p:nvSpPr>
        <p:spPr>
          <a:xfrm>
            <a:off x="6523462" y="1496121"/>
            <a:ext cx="5352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Dataset creation flowchart</a:t>
            </a:r>
            <a:endParaRPr lang="en-GB" dirty="0"/>
          </a:p>
        </p:txBody>
      </p:sp>
      <p:sp>
        <p:nvSpPr>
          <p:cNvPr id="57" name="Arrow: Right 56">
            <a:extLst>
              <a:ext uri="{FF2B5EF4-FFF2-40B4-BE49-F238E27FC236}">
                <a16:creationId xmlns:a16="http://schemas.microsoft.com/office/drawing/2014/main" id="{C2A9D67D-EFE6-7DCE-338E-008531DC14BC}"/>
              </a:ext>
            </a:extLst>
          </p:cNvPr>
          <p:cNvSpPr/>
          <p:nvPr/>
        </p:nvSpPr>
        <p:spPr>
          <a:xfrm>
            <a:off x="6526805" y="4879879"/>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lowchart: Terminator 57">
            <a:extLst>
              <a:ext uri="{FF2B5EF4-FFF2-40B4-BE49-F238E27FC236}">
                <a16:creationId xmlns:a16="http://schemas.microsoft.com/office/drawing/2014/main" id="{5A035BDD-7CFB-520C-B8F6-0B901A771CD2}"/>
              </a:ext>
            </a:extLst>
          </p:cNvPr>
          <p:cNvSpPr/>
          <p:nvPr/>
        </p:nvSpPr>
        <p:spPr>
          <a:xfrm>
            <a:off x="7452730" y="4878657"/>
            <a:ext cx="1096538" cy="39958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dirty="0">
                <a:cs typeface="Calibri"/>
              </a:rPr>
              <a:t>HTML object</a:t>
            </a:r>
            <a:endParaRPr lang="en-GB" sz="1600" dirty="0">
              <a:ea typeface="Calibri"/>
              <a:cs typeface="Calibri"/>
            </a:endParaRPr>
          </a:p>
        </p:txBody>
      </p:sp>
      <p:sp>
        <p:nvSpPr>
          <p:cNvPr id="59" name="Flowchart: Process 58">
            <a:extLst>
              <a:ext uri="{FF2B5EF4-FFF2-40B4-BE49-F238E27FC236}">
                <a16:creationId xmlns:a16="http://schemas.microsoft.com/office/drawing/2014/main" id="{A527F547-CE4A-30FF-09AF-B34E3A64E153}"/>
              </a:ext>
            </a:extLst>
          </p:cNvPr>
          <p:cNvSpPr/>
          <p:nvPr/>
        </p:nvSpPr>
        <p:spPr>
          <a:xfrm>
            <a:off x="9664389" y="4729973"/>
            <a:ext cx="1226633"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Calibri"/>
                <a:cs typeface="Calibri"/>
              </a:rPr>
              <a:t>BeautifulSoup package</a:t>
            </a:r>
          </a:p>
        </p:txBody>
      </p:sp>
      <p:sp>
        <p:nvSpPr>
          <p:cNvPr id="60" name="Arrow: Right 59">
            <a:extLst>
              <a:ext uri="{FF2B5EF4-FFF2-40B4-BE49-F238E27FC236}">
                <a16:creationId xmlns:a16="http://schemas.microsoft.com/office/drawing/2014/main" id="{9265F9E1-6445-4E34-E833-C8D17FF8D1D1}"/>
              </a:ext>
            </a:extLst>
          </p:cNvPr>
          <p:cNvSpPr/>
          <p:nvPr/>
        </p:nvSpPr>
        <p:spPr>
          <a:xfrm>
            <a:off x="8775633" y="4879879"/>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Arrow: Right 60">
            <a:extLst>
              <a:ext uri="{FF2B5EF4-FFF2-40B4-BE49-F238E27FC236}">
                <a16:creationId xmlns:a16="http://schemas.microsoft.com/office/drawing/2014/main" id="{46B56AF1-F4BE-1B31-FECC-AD376F47135C}"/>
              </a:ext>
            </a:extLst>
          </p:cNvPr>
          <p:cNvSpPr/>
          <p:nvPr/>
        </p:nvSpPr>
        <p:spPr>
          <a:xfrm rot="18900000" flipV="1">
            <a:off x="10294989" y="4178281"/>
            <a:ext cx="613317" cy="30666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lowchart: Process 61">
            <a:extLst>
              <a:ext uri="{FF2B5EF4-FFF2-40B4-BE49-F238E27FC236}">
                <a16:creationId xmlns:a16="http://schemas.microsoft.com/office/drawing/2014/main" id="{ADAB52E5-B9C9-C8DB-520E-3F4C3126FFF9}"/>
              </a:ext>
            </a:extLst>
          </p:cNvPr>
          <p:cNvSpPr/>
          <p:nvPr/>
        </p:nvSpPr>
        <p:spPr>
          <a:xfrm>
            <a:off x="10723755" y="3215264"/>
            <a:ext cx="1226633"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Calibri"/>
                <a:cs typeface="Calibri"/>
              </a:rPr>
              <a:t>BeautifulSoup parse titles/headers</a:t>
            </a:r>
          </a:p>
        </p:txBody>
      </p:sp>
      <p:sp>
        <p:nvSpPr>
          <p:cNvPr id="63" name="Flowchart: Process 62">
            <a:extLst>
              <a:ext uri="{FF2B5EF4-FFF2-40B4-BE49-F238E27FC236}">
                <a16:creationId xmlns:a16="http://schemas.microsoft.com/office/drawing/2014/main" id="{12A860C0-4D0F-34C8-63D1-CEA8A9D2E072}"/>
              </a:ext>
            </a:extLst>
          </p:cNvPr>
          <p:cNvSpPr/>
          <p:nvPr/>
        </p:nvSpPr>
        <p:spPr>
          <a:xfrm>
            <a:off x="8484219" y="3215265"/>
            <a:ext cx="1180170"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dirty="0">
                <a:ea typeface="Calibri"/>
                <a:cs typeface="Calibri"/>
              </a:rPr>
              <a:t>BeautifulSoup parse launch tables</a:t>
            </a:r>
          </a:p>
        </p:txBody>
      </p:sp>
      <p:sp>
        <p:nvSpPr>
          <p:cNvPr id="64" name="Arrow: Right 63">
            <a:extLst>
              <a:ext uri="{FF2B5EF4-FFF2-40B4-BE49-F238E27FC236}">
                <a16:creationId xmlns:a16="http://schemas.microsoft.com/office/drawing/2014/main" id="{2CA9C178-D691-FFAE-1274-A705304DDFDA}"/>
              </a:ext>
            </a:extLst>
          </p:cNvPr>
          <p:cNvSpPr/>
          <p:nvPr/>
        </p:nvSpPr>
        <p:spPr>
          <a:xfrm flipH="1">
            <a:off x="9816415" y="3365171"/>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lowchart: Terminator 65">
            <a:extLst>
              <a:ext uri="{FF2B5EF4-FFF2-40B4-BE49-F238E27FC236}">
                <a16:creationId xmlns:a16="http://schemas.microsoft.com/office/drawing/2014/main" id="{D15E7E47-B4C2-4917-F826-4F204D217149}"/>
              </a:ext>
            </a:extLst>
          </p:cNvPr>
          <p:cNvSpPr/>
          <p:nvPr/>
        </p:nvSpPr>
        <p:spPr>
          <a:xfrm>
            <a:off x="6477000" y="2778512"/>
            <a:ext cx="1412488" cy="35312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dirty="0">
                <a:cs typeface="Calibri"/>
              </a:rPr>
              <a:t>Launch dictionary</a:t>
            </a:r>
            <a:endParaRPr lang="en-GB" sz="1100" dirty="0">
              <a:ea typeface="Calibri"/>
              <a:cs typeface="Calibri"/>
            </a:endParaRPr>
          </a:p>
        </p:txBody>
      </p:sp>
      <p:sp>
        <p:nvSpPr>
          <p:cNvPr id="67" name="Flowchart: Process 66">
            <a:extLst>
              <a:ext uri="{FF2B5EF4-FFF2-40B4-BE49-F238E27FC236}">
                <a16:creationId xmlns:a16="http://schemas.microsoft.com/office/drawing/2014/main" id="{398B47CA-D98F-CC76-A0AE-4C1023636D33}"/>
              </a:ext>
            </a:extLst>
          </p:cNvPr>
          <p:cNvSpPr/>
          <p:nvPr/>
        </p:nvSpPr>
        <p:spPr>
          <a:xfrm>
            <a:off x="7675756" y="1839949"/>
            <a:ext cx="1161585" cy="70624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Pandas </a:t>
            </a:r>
            <a:r>
              <a:rPr lang="en-GB" dirty="0" err="1">
                <a:ea typeface="Calibri"/>
                <a:cs typeface="Calibri"/>
              </a:rPr>
              <a:t>dataframe</a:t>
            </a:r>
            <a:endParaRPr lang="en-US" dirty="0" err="1"/>
          </a:p>
        </p:txBody>
      </p:sp>
      <p:sp>
        <p:nvSpPr>
          <p:cNvPr id="70" name="Flowchart: Terminator 69">
            <a:extLst>
              <a:ext uri="{FF2B5EF4-FFF2-40B4-BE49-F238E27FC236}">
                <a16:creationId xmlns:a16="http://schemas.microsoft.com/office/drawing/2014/main" id="{FB238966-5422-2B75-1DF9-14F91A606342}"/>
              </a:ext>
            </a:extLst>
          </p:cNvPr>
          <p:cNvSpPr/>
          <p:nvPr/>
        </p:nvSpPr>
        <p:spPr>
          <a:xfrm>
            <a:off x="10314878" y="1914292"/>
            <a:ext cx="1635512" cy="55756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Launch data</a:t>
            </a:r>
            <a:endParaRPr lang="en-US" dirty="0"/>
          </a:p>
        </p:txBody>
      </p:sp>
      <p:sp>
        <p:nvSpPr>
          <p:cNvPr id="71" name="Arrow: Right 70">
            <a:extLst>
              <a:ext uri="{FF2B5EF4-FFF2-40B4-BE49-F238E27FC236}">
                <a16:creationId xmlns:a16="http://schemas.microsoft.com/office/drawing/2014/main" id="{DBB29072-B52C-B398-E69E-B763DA025F72}"/>
              </a:ext>
            </a:extLst>
          </p:cNvPr>
          <p:cNvSpPr/>
          <p:nvPr/>
        </p:nvSpPr>
        <p:spPr>
          <a:xfrm rot="13500000" flipV="1">
            <a:off x="7804549" y="3276891"/>
            <a:ext cx="613317" cy="30666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a:extLst>
              <a:ext uri="{FF2B5EF4-FFF2-40B4-BE49-F238E27FC236}">
                <a16:creationId xmlns:a16="http://schemas.microsoft.com/office/drawing/2014/main" id="{F8750658-C0A9-8BBD-1814-9489B6ACBA56}"/>
              </a:ext>
            </a:extLst>
          </p:cNvPr>
          <p:cNvSpPr/>
          <p:nvPr/>
        </p:nvSpPr>
        <p:spPr>
          <a:xfrm rot="18900000" flipV="1">
            <a:off x="6819525" y="2301158"/>
            <a:ext cx="613317" cy="30666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Right 72">
            <a:extLst>
              <a:ext uri="{FF2B5EF4-FFF2-40B4-BE49-F238E27FC236}">
                <a16:creationId xmlns:a16="http://schemas.microsoft.com/office/drawing/2014/main" id="{3293D7AC-F8F2-211A-5C9E-ED70A4AA29F1}"/>
              </a:ext>
            </a:extLst>
          </p:cNvPr>
          <p:cNvSpPr/>
          <p:nvPr/>
        </p:nvSpPr>
        <p:spPr>
          <a:xfrm>
            <a:off x="9388951" y="1989854"/>
            <a:ext cx="696951" cy="39958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2056</cp:revision>
  <dcterms:created xsi:type="dcterms:W3CDTF">2021-04-29T18:58:34Z</dcterms:created>
  <dcterms:modified xsi:type="dcterms:W3CDTF">2023-05-26T17:27:29Z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